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sson Jani" userId="2730aa94-0042-4cf9-891c-902543c97827" providerId="ADAL" clId="{FE8D2BD7-F99B-4D30-AC35-DB6E554B35B4}"/>
    <pc:docChg chg="modSld">
      <pc:chgData name="Johansson Jani" userId="2730aa94-0042-4cf9-891c-902543c97827" providerId="ADAL" clId="{FE8D2BD7-F99B-4D30-AC35-DB6E554B35B4}" dt="2025-11-19T10:33:58.058" v="128" actId="6549"/>
      <pc:docMkLst>
        <pc:docMk/>
      </pc:docMkLst>
      <pc:sldChg chg="modSp">
        <pc:chgData name="Johansson Jani" userId="2730aa94-0042-4cf9-891c-902543c97827" providerId="ADAL" clId="{FE8D2BD7-F99B-4D30-AC35-DB6E554B35B4}" dt="2025-11-18T14:00:02.072" v="0" actId="20577"/>
        <pc:sldMkLst>
          <pc:docMk/>
          <pc:sldMk cId="3886319209" sldId="262"/>
        </pc:sldMkLst>
        <pc:spChg chg="mod">
          <ac:chgData name="Johansson Jani" userId="2730aa94-0042-4cf9-891c-902543c97827" providerId="ADAL" clId="{FE8D2BD7-F99B-4D30-AC35-DB6E554B35B4}" dt="2025-11-18T14:00:02.072" v="0" actId="20577"/>
          <ac:spMkLst>
            <pc:docMk/>
            <pc:sldMk cId="3886319209" sldId="262"/>
            <ac:spMk id="2" creationId="{6D50C1CA-7C6A-8A54-3F90-D0F5D9E846C1}"/>
          </ac:spMkLst>
        </pc:spChg>
      </pc:sldChg>
      <pc:sldChg chg="modSp">
        <pc:chgData name="Johansson Jani" userId="2730aa94-0042-4cf9-891c-902543c97827" providerId="ADAL" clId="{FE8D2BD7-F99B-4D30-AC35-DB6E554B35B4}" dt="2025-11-18T14:00:08.841" v="1" actId="20577"/>
        <pc:sldMkLst>
          <pc:docMk/>
          <pc:sldMk cId="2534907623" sldId="264"/>
        </pc:sldMkLst>
        <pc:spChg chg="mod">
          <ac:chgData name="Johansson Jani" userId="2730aa94-0042-4cf9-891c-902543c97827" providerId="ADAL" clId="{FE8D2BD7-F99B-4D30-AC35-DB6E554B35B4}" dt="2025-11-18T14:00:08.841" v="1" actId="20577"/>
          <ac:spMkLst>
            <pc:docMk/>
            <pc:sldMk cId="2534907623" sldId="264"/>
            <ac:spMk id="2" creationId="{AAA6DE7E-E396-A7FC-371A-C4CA70929496}"/>
          </ac:spMkLst>
        </pc:spChg>
      </pc:sldChg>
      <pc:sldChg chg="modSp">
        <pc:chgData name="Johansson Jani" userId="2730aa94-0042-4cf9-891c-902543c97827" providerId="ADAL" clId="{FE8D2BD7-F99B-4D30-AC35-DB6E554B35B4}" dt="2025-11-18T14:00:15.880" v="2" actId="20577"/>
        <pc:sldMkLst>
          <pc:docMk/>
          <pc:sldMk cId="327871996" sldId="266"/>
        </pc:sldMkLst>
        <pc:spChg chg="mod">
          <ac:chgData name="Johansson Jani" userId="2730aa94-0042-4cf9-891c-902543c97827" providerId="ADAL" clId="{FE8D2BD7-F99B-4D30-AC35-DB6E554B35B4}" dt="2025-11-18T14:00:15.880" v="2" actId="20577"/>
          <ac:spMkLst>
            <pc:docMk/>
            <pc:sldMk cId="327871996" sldId="266"/>
            <ac:spMk id="2" creationId="{9188CB32-00D1-0492-3573-EF1592EFE663}"/>
          </ac:spMkLst>
        </pc:spChg>
      </pc:sldChg>
      <pc:sldChg chg="modSp">
        <pc:chgData name="Johansson Jani" userId="2730aa94-0042-4cf9-891c-902543c97827" providerId="ADAL" clId="{FE8D2BD7-F99B-4D30-AC35-DB6E554B35B4}" dt="2025-11-18T14:00:21.141" v="3" actId="20577"/>
        <pc:sldMkLst>
          <pc:docMk/>
          <pc:sldMk cId="784499938" sldId="268"/>
        </pc:sldMkLst>
        <pc:spChg chg="mod">
          <ac:chgData name="Johansson Jani" userId="2730aa94-0042-4cf9-891c-902543c97827" providerId="ADAL" clId="{FE8D2BD7-F99B-4D30-AC35-DB6E554B35B4}" dt="2025-11-18T14:00:21.141" v="3" actId="20577"/>
          <ac:spMkLst>
            <pc:docMk/>
            <pc:sldMk cId="784499938" sldId="268"/>
            <ac:spMk id="2" creationId="{121C210F-01BF-BB0D-4E28-5097B402578B}"/>
          </ac:spMkLst>
        </pc:spChg>
      </pc:sldChg>
      <pc:sldChg chg="modSp">
        <pc:chgData name="Johansson Jani" userId="2730aa94-0042-4cf9-891c-902543c97827" providerId="ADAL" clId="{FE8D2BD7-F99B-4D30-AC35-DB6E554B35B4}" dt="2025-11-18T14:00:28.409" v="4" actId="20577"/>
        <pc:sldMkLst>
          <pc:docMk/>
          <pc:sldMk cId="910889808" sldId="270"/>
        </pc:sldMkLst>
        <pc:spChg chg="mod">
          <ac:chgData name="Johansson Jani" userId="2730aa94-0042-4cf9-891c-902543c97827" providerId="ADAL" clId="{FE8D2BD7-F99B-4D30-AC35-DB6E554B35B4}" dt="2025-11-18T14:00:28.409" v="4" actId="20577"/>
          <ac:spMkLst>
            <pc:docMk/>
            <pc:sldMk cId="910889808" sldId="270"/>
            <ac:spMk id="2" creationId="{D4766898-D327-2D12-B20F-C2CDC8C236D3}"/>
          </ac:spMkLst>
        </pc:spChg>
      </pc:sldChg>
      <pc:sldChg chg="modSp">
        <pc:chgData name="Johansson Jani" userId="2730aa94-0042-4cf9-891c-902543c97827" providerId="ADAL" clId="{FE8D2BD7-F99B-4D30-AC35-DB6E554B35B4}" dt="2025-11-18T14:20:52.921" v="5" actId="20577"/>
        <pc:sldMkLst>
          <pc:docMk/>
          <pc:sldMk cId="2748525451" sldId="272"/>
        </pc:sldMkLst>
        <pc:spChg chg="mod">
          <ac:chgData name="Johansson Jani" userId="2730aa94-0042-4cf9-891c-902543c97827" providerId="ADAL" clId="{FE8D2BD7-F99B-4D30-AC35-DB6E554B35B4}" dt="2025-11-18T14:20:52.921" v="5" actId="20577"/>
          <ac:spMkLst>
            <pc:docMk/>
            <pc:sldMk cId="2748525451" sldId="272"/>
            <ac:spMk id="2" creationId="{584A66C8-2FF4-7670-AFBA-DD963A194FBC}"/>
          </ac:spMkLst>
        </pc:spChg>
      </pc:sldChg>
      <pc:sldChg chg="modSp">
        <pc:chgData name="Johansson Jani" userId="2730aa94-0042-4cf9-891c-902543c97827" providerId="ADAL" clId="{FE8D2BD7-F99B-4D30-AC35-DB6E554B35B4}" dt="2025-11-18T14:20:58.365" v="6" actId="20577"/>
        <pc:sldMkLst>
          <pc:docMk/>
          <pc:sldMk cId="1201587547" sldId="274"/>
        </pc:sldMkLst>
        <pc:spChg chg="mod">
          <ac:chgData name="Johansson Jani" userId="2730aa94-0042-4cf9-891c-902543c97827" providerId="ADAL" clId="{FE8D2BD7-F99B-4D30-AC35-DB6E554B35B4}" dt="2025-11-18T14:20:58.365" v="6" actId="20577"/>
          <ac:spMkLst>
            <pc:docMk/>
            <pc:sldMk cId="1201587547" sldId="274"/>
            <ac:spMk id="2" creationId="{8A30CCD3-E154-10B3-1349-A83D5A2520D3}"/>
          </ac:spMkLst>
        </pc:spChg>
      </pc:sldChg>
      <pc:sldChg chg="modSp">
        <pc:chgData name="Johansson Jani" userId="2730aa94-0042-4cf9-891c-902543c97827" providerId="ADAL" clId="{FE8D2BD7-F99B-4D30-AC35-DB6E554B35B4}" dt="2025-11-18T14:21:04.040" v="7" actId="20577"/>
        <pc:sldMkLst>
          <pc:docMk/>
          <pc:sldMk cId="1123204312" sldId="276"/>
        </pc:sldMkLst>
        <pc:spChg chg="mod">
          <ac:chgData name="Johansson Jani" userId="2730aa94-0042-4cf9-891c-902543c97827" providerId="ADAL" clId="{FE8D2BD7-F99B-4D30-AC35-DB6E554B35B4}" dt="2025-11-18T14:21:04.040" v="7" actId="20577"/>
          <ac:spMkLst>
            <pc:docMk/>
            <pc:sldMk cId="1123204312" sldId="276"/>
            <ac:spMk id="2" creationId="{4088088C-ECD5-C7F5-ECE3-27685D506B04}"/>
          </ac:spMkLst>
        </pc:spChg>
      </pc:sldChg>
      <pc:sldChg chg="modSp">
        <pc:chgData name="Johansson Jani" userId="2730aa94-0042-4cf9-891c-902543c97827" providerId="ADAL" clId="{FE8D2BD7-F99B-4D30-AC35-DB6E554B35B4}" dt="2025-11-18T14:21:09.007" v="8" actId="20577"/>
        <pc:sldMkLst>
          <pc:docMk/>
          <pc:sldMk cId="240625289" sldId="278"/>
        </pc:sldMkLst>
        <pc:spChg chg="mod">
          <ac:chgData name="Johansson Jani" userId="2730aa94-0042-4cf9-891c-902543c97827" providerId="ADAL" clId="{FE8D2BD7-F99B-4D30-AC35-DB6E554B35B4}" dt="2025-11-18T14:21:09.007" v="8" actId="20577"/>
          <ac:spMkLst>
            <pc:docMk/>
            <pc:sldMk cId="240625289" sldId="278"/>
            <ac:spMk id="2" creationId="{B0AA2DF4-372D-3ADE-97F6-755C50220692}"/>
          </ac:spMkLst>
        </pc:spChg>
      </pc:sldChg>
      <pc:sldChg chg="modSp">
        <pc:chgData name="Johansson Jani" userId="2730aa94-0042-4cf9-891c-902543c97827" providerId="ADAL" clId="{FE8D2BD7-F99B-4D30-AC35-DB6E554B35B4}" dt="2025-11-18T14:21:16.696" v="9" actId="20577"/>
        <pc:sldMkLst>
          <pc:docMk/>
          <pc:sldMk cId="704541629" sldId="280"/>
        </pc:sldMkLst>
        <pc:spChg chg="mod">
          <ac:chgData name="Johansson Jani" userId="2730aa94-0042-4cf9-891c-902543c97827" providerId="ADAL" clId="{FE8D2BD7-F99B-4D30-AC35-DB6E554B35B4}" dt="2025-11-18T14:21:16.696" v="9" actId="20577"/>
          <ac:spMkLst>
            <pc:docMk/>
            <pc:sldMk cId="704541629" sldId="280"/>
            <ac:spMk id="2" creationId="{5BF9C51B-C97C-6786-CCD8-B0EBAEF1A3CD}"/>
          </ac:spMkLst>
        </pc:spChg>
      </pc:sldChg>
      <pc:sldChg chg="addSp modSp mod">
        <pc:chgData name="Johansson Jani" userId="2730aa94-0042-4cf9-891c-902543c97827" providerId="ADAL" clId="{FE8D2BD7-F99B-4D30-AC35-DB6E554B35B4}" dt="2025-11-19T10:33:58.058" v="128" actId="6549"/>
        <pc:sldMkLst>
          <pc:docMk/>
          <pc:sldMk cId="2596626813" sldId="281"/>
        </pc:sldMkLst>
        <pc:spChg chg="add mod">
          <ac:chgData name="Johansson Jani" userId="2730aa94-0042-4cf9-891c-902543c97827" providerId="ADAL" clId="{FE8D2BD7-F99B-4D30-AC35-DB6E554B35B4}" dt="2025-11-18T14:58:02.428" v="126" actId="404"/>
          <ac:spMkLst>
            <pc:docMk/>
            <pc:sldMk cId="2596626813" sldId="281"/>
            <ac:spMk id="2" creationId="{B52DBB47-3485-E323-934D-AD2A4B6B750A}"/>
          </ac:spMkLst>
        </pc:spChg>
        <pc:spChg chg="mod">
          <ac:chgData name="Johansson Jani" userId="2730aa94-0042-4cf9-891c-902543c97827" providerId="ADAL" clId="{FE8D2BD7-F99B-4D30-AC35-DB6E554B35B4}" dt="2025-11-19T10:33:58.058" v="128" actId="6549"/>
          <ac:spMkLst>
            <pc:docMk/>
            <pc:sldMk cId="2596626813" sldId="281"/>
            <ac:spMk id="3" creationId="{94740825-8EDE-6F41-9998-671220A7AC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809B4-33D1-4429-06AF-4DE0FC991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10C686B-2019-AE2E-E5F9-8126B4D0A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81F81B-ECFF-19A3-4DF6-D293FCAB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FD2FB-AEA3-93F3-1F54-381D9BA9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A19D7B-47E8-AA9A-E532-444D8257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57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F5F0E-B362-7F51-CDB0-07828861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BB894BB-280C-7996-8715-8E8E2A825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98CAB7-4446-104D-B594-AC1235A5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2895DC-2C46-D731-9CDC-499B2245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BC9767-8C5C-BC94-DD61-9ED106F6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5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F150A5E-12C0-13F1-9B35-2D09F9D4A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B9BFF30-10C7-1D09-1DCB-BBE862B01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00A6D2-1D2E-3CB3-CB15-AFB65138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5FC11A-2057-7DD0-E7E0-FBC910A2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D16FDC-0F2A-4E19-3350-88B688AA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8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D1321-AE71-D36E-570E-CE081E69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D120FA-48B9-D168-CA9A-1179D10BA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2F46E1-4CD2-4C8C-5DB9-0A4F1FB8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D40F3-BF3B-7743-E5A4-6F03BD48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2DA9D6-1599-94BC-A372-55886374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37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1C925-C3AC-A8A7-8456-918F1FD4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B4F0FB-025E-3AB2-D482-F2EBCAFCB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2321FB-EC4D-B051-FF2C-DA4B24F6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170406-79F5-5426-58D1-808F0EF9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C58514-C713-16CF-DA27-E9DBE9CA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17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91AD12-E40D-BEA5-6063-9B12F0DA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FB4E06-7395-1EDF-64F5-1D1B6C837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7E0A3F-2C02-C985-E6CB-AEAC2CCDB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975B7A3-CEB6-4369-7FA1-E11F6188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59ECAA-3F24-7630-6C28-62D07E3B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4190D35-0C2B-6D7C-3A44-30BB181C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83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999D7-C7E7-EAE3-295D-B4E816EA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3E7714-F771-EBE5-7626-B90D310A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056B31-B073-6482-66EE-CD17DB35E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06B319-170D-8E7E-817A-E3D388FBE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2C0EC3-3489-1A75-7A58-016E86658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88AE971-B0CA-9BB8-3D5A-F17EC7CA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BCE517-5C15-1FC7-A633-AA565FAC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904EBA-5A39-51A3-C924-36983923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76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58DBE5-B015-5B0E-7998-53AEC6E2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B6A9B06-1367-4EA9-C6C2-B51F3190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0040C4-7B78-2D9F-651A-98267378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5FEC46-2161-E6A3-ED74-2A9B58E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17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9A80D63-7456-6B7F-8452-DB06EDD8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D87C11B-C371-7013-A457-6605AAB2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BBBC38-ACCE-23A8-B97C-920520A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8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E38B30-2875-13C6-900E-EEF4586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79FEF3-F694-3FF3-A522-6CDA7C26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9B19BC-10E6-F96E-1464-FA259D874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6800CD-D067-E65B-ED9B-233C27A6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EB844D3-E1DE-EBE7-C863-C159851E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6BD738-2141-3140-1312-A867E8F7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72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AD539-6296-12D2-7A16-97702634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3E01E9-9EEC-BDED-FD1C-8675C43D2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2186C5-2B99-4E63-893F-94BFEA51A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32430E-7800-71CD-8318-B616FB25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080880-C7D9-DB49-82DE-97475440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10E73E-CC4E-0F64-20E1-9774B05C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78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F5A4A1D-F55A-65FA-F392-6737BB21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FB1C6-F34D-2F46-8F31-7440FFD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E525E-E54A-B36E-99CE-C0F290E6E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10BE6-8114-47C1-A128-EC3298D26BD0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2475D1-9A7F-25C8-B4CC-7B23967B2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DF4173-C121-7FB3-04FA-8B2E541AD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91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yhmarenki.f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B267CB22-74BF-C19E-B6D6-A61A9D262E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DD56A4-6E71-ADE7-65E2-7D7C9A37A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2835" y="2235200"/>
            <a:ext cx="6631321" cy="2387600"/>
          </a:xfrm>
        </p:spPr>
        <p:txBody>
          <a:bodyPr anchor="ctr"/>
          <a:lstStyle/>
          <a:p>
            <a:r>
              <a:rPr lang="fi-FI" dirty="0"/>
              <a:t>Roope-hiiren jouluarvoitukset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1F366BD-7BD7-CB02-BC65-F946132F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3" y="1609825"/>
            <a:ext cx="3638349" cy="36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7FFA790C-8781-DD5A-B290-C7E8D65435D8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475A25-3A2D-D487-DF15-23B3048C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5. arvoitus: Mikä jouluinen olento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88DCAA-A62D-08A7-D27E-28236D33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Pidän puurosta ja eläimistä.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Olen nopea, pienikokoinen ja hyvä piiloleikissä.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Esi-isäni asuivat usein saunassa, tallissa tai riihessä.</a:t>
            </a:r>
          </a:p>
        </p:txBody>
      </p:sp>
    </p:spTree>
    <p:extLst>
      <p:ext uri="{BB962C8B-B14F-4D97-AF65-F5344CB8AC3E}">
        <p14:creationId xmlns:p14="http://schemas.microsoft.com/office/powerpoint/2010/main" val="4655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BE453D0-D3FD-7EF1-3DD8-B27D51E90BFE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88CB32-00D1-0492-3573-EF1592EF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013170-7317-4CB0-BD05-8BBC0D77E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474788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377D8-B872-A601-0268-F9AC7EE33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76648"/>
            <a:ext cx="10515600" cy="1026465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Joulutonttu</a:t>
            </a:r>
          </a:p>
        </p:txBody>
      </p:sp>
    </p:spTree>
    <p:extLst>
      <p:ext uri="{BB962C8B-B14F-4D97-AF65-F5344CB8AC3E}">
        <p14:creationId xmlns:p14="http://schemas.microsoft.com/office/powerpoint/2010/main" val="3278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0BE90E8-9EC1-ADA2-88B4-C29E53E6EA88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BE6B64-5A50-B983-2534-2A28F39D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6. arvoitus: Kuka minä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9A7BBF-5B72-ABBC-4D5B-0347E3DB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Erityisesti ruotsinkieliset juhlivat minua joulukuussa.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Valkoista vaatettani koristaa punainen vyö.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Laulan laulua, joka alkaa sanoilla: </a:t>
            </a:r>
            <a:r>
              <a:rPr lang="fi-FI" i="1" dirty="0"/>
              <a:t>”taivaalla tähtivyö kirkkaana loistaa.”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53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BB61F70B-7F6D-D278-CA7F-399CDF7122BA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1C210F-01BF-BB0D-4E28-5097B402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68CE17-B5A2-7A9C-8E1F-F01B82879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50" y="1403223"/>
            <a:ext cx="5402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9D037E-286A-85A7-CF4F-BC6A4D4F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1000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Lucia-neito</a:t>
            </a:r>
          </a:p>
        </p:txBody>
      </p:sp>
    </p:spTree>
    <p:extLst>
      <p:ext uri="{BB962C8B-B14F-4D97-AF65-F5344CB8AC3E}">
        <p14:creationId xmlns:p14="http://schemas.microsoft.com/office/powerpoint/2010/main" val="7844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72C68D0-C856-0E33-937E-BF4613AA8046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F9B2B5-A227-6A47-B030-54DE0FC5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7. arvoitus: Mikä jouluinen syötävä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5BDEE9-8165-B27B-C43E-ACD2B473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Saan koko kodin tuoksumaan joululta.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Olen mökkien rakennusaine.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Olen usein kukan, tähden tai porsaan muotoinen.</a:t>
            </a:r>
          </a:p>
        </p:txBody>
      </p:sp>
    </p:spTree>
    <p:extLst>
      <p:ext uri="{BB962C8B-B14F-4D97-AF65-F5344CB8AC3E}">
        <p14:creationId xmlns:p14="http://schemas.microsoft.com/office/powerpoint/2010/main" val="42710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3EF7082-6303-903F-6461-A3058ADA506A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766898-D327-2D12-B20F-C2CDC8C2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6AB6E5-4F69-46C4-4EE7-504AB5B0D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1435399"/>
            <a:ext cx="23991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E5DDC1-9796-7218-D8DC-65004B08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8332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Piparkakku</a:t>
            </a:r>
          </a:p>
        </p:txBody>
      </p:sp>
    </p:spTree>
    <p:extLst>
      <p:ext uri="{BB962C8B-B14F-4D97-AF65-F5344CB8AC3E}">
        <p14:creationId xmlns:p14="http://schemas.microsoft.com/office/powerpoint/2010/main" val="9108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84CCBBD-3C42-4B8D-C96B-18578BA9369F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F4DA76-15BF-4D37-DB38-9BAEBF9D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8. arvoitus: Mikä jouluinen esine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65C0E5-47C6-961E-61F9-161ECDF0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Minua kannattaa pitää silmällä.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Minulle on tehty erilaisia jalkoja.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Valoani kehutaan lämpimäksi ja eläväksi.</a:t>
            </a:r>
          </a:p>
        </p:txBody>
      </p:sp>
    </p:spTree>
    <p:extLst>
      <p:ext uri="{BB962C8B-B14F-4D97-AF65-F5344CB8AC3E}">
        <p14:creationId xmlns:p14="http://schemas.microsoft.com/office/powerpoint/2010/main" val="37541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6E7A4ECB-C304-22D5-15E2-F1944B7CEE09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4A66C8-2FF4-7670-AFBA-DD963A19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C8F2CC0-F10C-0F4E-0D2B-731ECCF18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505268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C1C64F-6B6F-B714-63BD-F75A4967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0185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Kynttilä</a:t>
            </a:r>
          </a:p>
        </p:txBody>
      </p:sp>
    </p:spTree>
    <p:extLst>
      <p:ext uri="{BB962C8B-B14F-4D97-AF65-F5344CB8AC3E}">
        <p14:creationId xmlns:p14="http://schemas.microsoft.com/office/powerpoint/2010/main" val="27485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3E2DFA6-A9A2-212D-D6BD-FFF9FFE55B26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D85098-9CF1-2365-FC30-CD46873F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9. arvoitus: Mikä jouluinen olento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31E7D4-B5B1-A430-7DE3-EC112FB5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Teen töitä, kun toiset juhlivat.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Lapset odottavat minua kovasti.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Saan paljon kirjeitä ennen joulua.</a:t>
            </a:r>
          </a:p>
        </p:txBody>
      </p:sp>
    </p:spTree>
    <p:extLst>
      <p:ext uri="{BB962C8B-B14F-4D97-AF65-F5344CB8AC3E}">
        <p14:creationId xmlns:p14="http://schemas.microsoft.com/office/powerpoint/2010/main" val="7883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602CEE4-2D9C-B9A7-DED8-172C360D2560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30CCD3-E154-10B3-1349-A83D5A25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18E3E55-6143-8EB5-5BC0-FFD58169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468756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A4CDC-1FC3-B33E-DDED-F1A4281A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8905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Joulupukki</a:t>
            </a:r>
          </a:p>
        </p:txBody>
      </p:sp>
    </p:spTree>
    <p:extLst>
      <p:ext uri="{BB962C8B-B14F-4D97-AF65-F5344CB8AC3E}">
        <p14:creationId xmlns:p14="http://schemas.microsoft.com/office/powerpoint/2010/main" val="12015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9600C56-BC4C-D223-3C6E-05C30DB9656A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AC95E2-FEDA-13E8-30A6-6BCCEF9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7775"/>
            <a:ext cx="10515600" cy="1325563"/>
          </a:xfrm>
        </p:spPr>
        <p:txBody>
          <a:bodyPr/>
          <a:lstStyle/>
          <a:p>
            <a:pPr algn="ctr"/>
            <a:r>
              <a:rPr lang="fi-FI" dirty="0"/>
              <a:t>1. arvoitus: Mikä jouluinen esine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448F1E-37E8-C9D0-AE84-9F93B6F9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33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Teen joulun odotuksesta hauskaa varsinkin lapsille.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Olen yleensä seinällä, mutta televisiostakin minut löytää.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Minussa on 24 yllätystä.</a:t>
            </a:r>
          </a:p>
        </p:txBody>
      </p:sp>
    </p:spTree>
    <p:extLst>
      <p:ext uri="{BB962C8B-B14F-4D97-AF65-F5344CB8AC3E}">
        <p14:creationId xmlns:p14="http://schemas.microsoft.com/office/powerpoint/2010/main" val="33942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FE51BF2-4FFD-3B0C-8229-F10A88E884DB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90D6FD-7EC3-3D05-02F2-28D9646F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10. arvoitus: Mikä jouluinen syötävä olen?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775E2-AF0D-ABD2-7E83-057E2485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Vietän monta tuntia kuumassa paikassa.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Olen jouluaterian puheenaihe.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Minun päälleni levitetään usein sinappia.</a:t>
            </a:r>
          </a:p>
        </p:txBody>
      </p:sp>
    </p:spTree>
    <p:extLst>
      <p:ext uri="{BB962C8B-B14F-4D97-AF65-F5344CB8AC3E}">
        <p14:creationId xmlns:p14="http://schemas.microsoft.com/office/powerpoint/2010/main" val="10584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CE09870-53CB-A608-62F8-C36A187E9FDD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88088C-ECD5-C7F5-ECE3-27685D50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6" name="Kuva 5" descr="Kuva, joka sisältää kohteen selkärangaton, kuori, Nilviäiset, simpukka&#10;&#10;Tekoälyn generoima sisältö voi olla virheellistä.">
            <a:extLst>
              <a:ext uri="{FF2B5EF4-FFF2-40B4-BE49-F238E27FC236}">
                <a16:creationId xmlns:a16="http://schemas.microsoft.com/office/drawing/2014/main" id="{EFD7F6D5-67CD-6976-0677-27D150F6C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195269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1CA38D-2ACD-DC0B-EC82-51AEAEA0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92771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Kinkku</a:t>
            </a:r>
          </a:p>
        </p:txBody>
      </p:sp>
    </p:spTree>
    <p:extLst>
      <p:ext uri="{BB962C8B-B14F-4D97-AF65-F5344CB8AC3E}">
        <p14:creationId xmlns:p14="http://schemas.microsoft.com/office/powerpoint/2010/main" val="11232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F0D49CE-EF1C-4B75-9791-E0B91DC26D6C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89C536-9703-3262-11F9-2730AB03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11. arvoitus: Mikä jouluinen esine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AB1F58-F3CE-E076-4200-180AB1DF7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Voin sisältää melkein mitä vain.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Joskus lapset etsivät minua ennen joulua.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Minut kääritään kauniisti paperiin.</a:t>
            </a:r>
          </a:p>
        </p:txBody>
      </p:sp>
    </p:spTree>
    <p:extLst>
      <p:ext uri="{BB962C8B-B14F-4D97-AF65-F5344CB8AC3E}">
        <p14:creationId xmlns:p14="http://schemas.microsoft.com/office/powerpoint/2010/main" val="30627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F52ECF3-95F6-684F-84A1-5092638562AD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AA2DF4-372D-3ADE-97F6-755C5022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692C719-F66A-2E8F-5AA3-ABD6B36F9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474788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146D8B-6F45-4B42-7C2E-1AE49CDA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2331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Joululahja</a:t>
            </a:r>
          </a:p>
        </p:txBody>
      </p:sp>
    </p:spTree>
    <p:extLst>
      <p:ext uri="{BB962C8B-B14F-4D97-AF65-F5344CB8AC3E}">
        <p14:creationId xmlns:p14="http://schemas.microsoft.com/office/powerpoint/2010/main" val="2406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6BC43549-EC66-03A2-370B-7DF74403AED7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277C4E-5AC8-57B9-0B86-6318D0D9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12. arvoitus: Mikä jouluinen syötävä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66082-E005-7F9B-1A2A-F709376A2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Piilottelen pientä yllätystä.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Olen valkoista ja lämmintä.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Minut tehdään maidosta, jyvistä ja suolasta.</a:t>
            </a:r>
          </a:p>
        </p:txBody>
      </p:sp>
    </p:spTree>
    <p:extLst>
      <p:ext uri="{BB962C8B-B14F-4D97-AF65-F5344CB8AC3E}">
        <p14:creationId xmlns:p14="http://schemas.microsoft.com/office/powerpoint/2010/main" val="42927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BAED0F6-568C-5F0E-291E-1C004A97225E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F9C51B-C97C-6786-CCD8-B0EBAEF1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FDAFD92-495F-DBA4-D05D-730540E47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303219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F35631-BB63-5696-B14A-587990E4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7056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Joulupuuro</a:t>
            </a:r>
          </a:p>
        </p:txBody>
      </p:sp>
    </p:spTree>
    <p:extLst>
      <p:ext uri="{BB962C8B-B14F-4D97-AF65-F5344CB8AC3E}">
        <p14:creationId xmlns:p14="http://schemas.microsoft.com/office/powerpoint/2010/main" val="7045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8CEE41C-293A-5E9C-5BF5-BA41DD5EB19E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740825-8EDE-6F41-9998-671220A7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7979875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i-FI" dirty="0"/>
              <a:t>Kiitos, kun ilahdutit Roopea vastaamalla </a:t>
            </a:r>
            <a:r>
              <a:rPr lang="fi-FI"/>
              <a:t>arvoituksiin. </a:t>
            </a:r>
            <a:endParaRPr lang="fi-FI" dirty="0"/>
          </a:p>
          <a:p>
            <a:pPr marL="0" indent="0" algn="ctr">
              <a:buNone/>
            </a:pPr>
            <a:r>
              <a:rPr lang="fi-FI" dirty="0"/>
              <a:t>Hyvää joulun odotusta sinulle!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E0A7047-FBA9-51E1-B999-99FE8F67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14" y="959508"/>
            <a:ext cx="3153162" cy="464516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52DBB47-3485-E323-934D-AD2A4B6B750A}"/>
              </a:ext>
            </a:extLst>
          </p:cNvPr>
          <p:cNvSpPr txBox="1"/>
          <p:nvPr/>
        </p:nvSpPr>
        <p:spPr>
          <a:xfrm>
            <a:off x="838200" y="5898492"/>
            <a:ext cx="3666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</a:t>
            </a:r>
            <a:r>
              <a:rPr lang="fi-FI" sz="1200" dirty="0" err="1">
                <a:hlinkClick r:id="rId3"/>
              </a:rPr>
              <a:t>RyhmäRenki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5966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CC27161-2EDE-B06C-47A2-497C6E036C79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CAB52DA-BE63-BC3F-6533-B2C4A758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41" y="1405739"/>
            <a:ext cx="5171718" cy="3600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C5A4BF4-225C-7D61-0967-9163DEFD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DEA6B-3812-7F79-6E58-60D1B412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3162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Joulukalenteri</a:t>
            </a:r>
          </a:p>
        </p:txBody>
      </p:sp>
    </p:spTree>
    <p:extLst>
      <p:ext uri="{BB962C8B-B14F-4D97-AF65-F5344CB8AC3E}">
        <p14:creationId xmlns:p14="http://schemas.microsoft.com/office/powerpoint/2010/main" val="8255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DD27E46-AE54-846B-994B-E8414172A98E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5F14B4-16FB-CF0F-6D67-C62A22B5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2. arvoitus: Mikä jouluinen syötävä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41A15-7B8D-38E0-2707-71CF5298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Murustan helposti.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Keskelläni on luumua.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Olen tähden tai kuun muotoinen.</a:t>
            </a:r>
          </a:p>
        </p:txBody>
      </p:sp>
    </p:spTree>
    <p:extLst>
      <p:ext uri="{BB962C8B-B14F-4D97-AF65-F5344CB8AC3E}">
        <p14:creationId xmlns:p14="http://schemas.microsoft.com/office/powerpoint/2010/main" val="11547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DDFB219-706E-3578-F40E-BF0EEF331095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9FF811-8CB2-65E7-D7E7-F58EF865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1026" name="Picture 2" descr="Joulutorttu, Tähtitorttu, Luumutorttu">
            <a:extLst>
              <a:ext uri="{FF2B5EF4-FFF2-40B4-BE49-F238E27FC236}">
                <a16:creationId xmlns:a16="http://schemas.microsoft.com/office/drawing/2014/main" id="{3D5D76EF-FC08-3108-8195-DC56C0E2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17" y="1364680"/>
            <a:ext cx="543416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968EA5-D7AF-E7F7-10B4-2096BDC0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4446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Joulutorttu</a:t>
            </a:r>
          </a:p>
        </p:txBody>
      </p:sp>
    </p:spTree>
    <p:extLst>
      <p:ext uri="{BB962C8B-B14F-4D97-AF65-F5344CB8AC3E}">
        <p14:creationId xmlns:p14="http://schemas.microsoft.com/office/powerpoint/2010/main" val="10907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5146322-A3D3-1E3B-761F-48DD42749F3C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E3289-8297-6955-8021-54EAAAF2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3. arvoitus: Mikä jouluinen olento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5DC4E2-FB21-0A5E-D4E8-E948B375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Työskentelen kuljetusalalla.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Amerikkalaiset uskovat, että osaan lentää.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Minulla on sarvet ja lämmin karvapeite.</a:t>
            </a:r>
          </a:p>
        </p:txBody>
      </p:sp>
    </p:spTree>
    <p:extLst>
      <p:ext uri="{BB962C8B-B14F-4D97-AF65-F5344CB8AC3E}">
        <p14:creationId xmlns:p14="http://schemas.microsoft.com/office/powerpoint/2010/main" val="3678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68504AE-3A2F-A283-DDD2-1FF60F40375B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50C1CA-7C6A-8A54-3F90-D0F5D9E8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54432E2-1617-B2FF-FD04-764230AB0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0" y="1403927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6E3C3-9C35-BB78-1A38-96690B6D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4068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Joulupukin poro</a:t>
            </a:r>
          </a:p>
        </p:txBody>
      </p:sp>
    </p:spTree>
    <p:extLst>
      <p:ext uri="{BB962C8B-B14F-4D97-AF65-F5344CB8AC3E}">
        <p14:creationId xmlns:p14="http://schemas.microsoft.com/office/powerpoint/2010/main" val="38863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421C89B-982D-08D1-E5B6-0FDFB478553B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60D8AA-6F74-0124-5FE8-13529DB6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4. arvoitus: Mikä jouluinen esine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9FB3A6-024F-7354-4659-7558E64C9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Monien mielestä tuoksun joululta.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Jouluaattona olen janoinen.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Joululaulun mukaan saan namusia.</a:t>
            </a:r>
          </a:p>
        </p:txBody>
      </p:sp>
    </p:spTree>
    <p:extLst>
      <p:ext uri="{BB962C8B-B14F-4D97-AF65-F5344CB8AC3E}">
        <p14:creationId xmlns:p14="http://schemas.microsoft.com/office/powerpoint/2010/main" val="14791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7666E39-9131-8CEF-1B48-FFA0E5CB1FCD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A6DE7E-E396-A7FC-371A-C4CA7092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Vastaus: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C1F9D16-E94C-90DE-6D44-B4A7E9F8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373197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47C759-977E-134C-3C0E-A8F8A897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9433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Joulukuusi</a:t>
            </a:r>
          </a:p>
        </p:txBody>
      </p:sp>
    </p:spTree>
    <p:extLst>
      <p:ext uri="{BB962C8B-B14F-4D97-AF65-F5344CB8AC3E}">
        <p14:creationId xmlns:p14="http://schemas.microsoft.com/office/powerpoint/2010/main" val="2534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379</Words>
  <Application>Microsoft Office PowerPoint</Application>
  <PresentationFormat>Laajakuva</PresentationFormat>
  <Paragraphs>76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Office-teema</vt:lpstr>
      <vt:lpstr>Roope-hiiren jouluarvoitukset</vt:lpstr>
      <vt:lpstr>1. arvoitus: Mikä jouluinen esine olen?</vt:lpstr>
      <vt:lpstr>Vastaus:</vt:lpstr>
      <vt:lpstr>2. arvoitus: Mikä jouluinen syötävä olen?</vt:lpstr>
      <vt:lpstr>Vastaus:</vt:lpstr>
      <vt:lpstr>3. arvoitus: Mikä jouluinen olento olen?</vt:lpstr>
      <vt:lpstr>Vastaus: </vt:lpstr>
      <vt:lpstr>4. arvoitus: Mikä jouluinen esine olen?</vt:lpstr>
      <vt:lpstr>Vastaus:</vt:lpstr>
      <vt:lpstr>5. arvoitus: Mikä jouluinen olento olen?</vt:lpstr>
      <vt:lpstr>Vastaus: </vt:lpstr>
      <vt:lpstr>6. arvoitus: Kuka minä olen?</vt:lpstr>
      <vt:lpstr>Vastaus:</vt:lpstr>
      <vt:lpstr>7. arvoitus: Mikä jouluinen syötävä olen?</vt:lpstr>
      <vt:lpstr>Vastaus:</vt:lpstr>
      <vt:lpstr>8. arvoitus: Mikä jouluinen esine olen?</vt:lpstr>
      <vt:lpstr>Vastaus:</vt:lpstr>
      <vt:lpstr>9. arvoitus: Mikä jouluinen olento olen?</vt:lpstr>
      <vt:lpstr>Vastaus:</vt:lpstr>
      <vt:lpstr>10. arvoitus: Mikä jouluinen syötävä olen? </vt:lpstr>
      <vt:lpstr>Vastaus:</vt:lpstr>
      <vt:lpstr>11. arvoitus: Mikä jouluinen esine olen?</vt:lpstr>
      <vt:lpstr>Vastaus:</vt:lpstr>
      <vt:lpstr>12. arvoitus: Mikä jouluinen syötävä olen?</vt:lpstr>
      <vt:lpstr>Vastaus:</vt:lpstr>
      <vt:lpstr>PowerPoint-esitys</vt:lpstr>
    </vt:vector>
  </TitlesOfParts>
  <Company>Lohjan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Johansson Jani</dc:creator>
  <cp:lastModifiedBy>Johansson Jani</cp:lastModifiedBy>
  <cp:revision>1</cp:revision>
  <dcterms:created xsi:type="dcterms:W3CDTF">2025-11-18T13:59:11Z</dcterms:created>
  <dcterms:modified xsi:type="dcterms:W3CDTF">2025-11-19T10:34:03Z</dcterms:modified>
</cp:coreProperties>
</file>