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sson Jani" userId="2730aa94-0042-4cf9-891c-902543c97827" providerId="ADAL" clId="{7FE8843B-5B63-411A-9A51-12EC7100CEB4}"/>
    <pc:docChg chg="undo custSel modSld">
      <pc:chgData name="Johansson Jani" userId="2730aa94-0042-4cf9-891c-902543c97827" providerId="ADAL" clId="{7FE8843B-5B63-411A-9A51-12EC7100CEB4}" dt="2025-11-28T12:55:48.731" v="2741" actId="20577"/>
      <pc:docMkLst>
        <pc:docMk/>
      </pc:docMkLst>
      <pc:sldChg chg="modSp">
        <pc:chgData name="Johansson Jani" userId="2730aa94-0042-4cf9-891c-902543c97827" providerId="ADAL" clId="{7FE8843B-5B63-411A-9A51-12EC7100CEB4}" dt="2025-11-28T12:50:42.193" v="2712" actId="20577"/>
        <pc:sldMkLst>
          <pc:docMk/>
          <pc:sldMk cId="610365237" sldId="256"/>
        </pc:sldMkLst>
        <pc:spChg chg="mod">
          <ac:chgData name="Johansson Jani" userId="2730aa94-0042-4cf9-891c-902543c97827" providerId="ADAL" clId="{7FE8843B-5B63-411A-9A51-12EC7100CEB4}" dt="2025-11-28T12:50:42.193" v="2712" actId="20577"/>
          <ac:spMkLst>
            <pc:docMk/>
            <pc:sldMk cId="610365237" sldId="256"/>
            <ac:spMk id="2" creationId="{D3DD56A4-6E71-ADE7-65E2-7D7C9A37AA2B}"/>
          </ac:spMkLst>
        </pc:spChg>
      </pc:sldChg>
      <pc:sldChg chg="modSp">
        <pc:chgData name="Johansson Jani" userId="2730aa94-0042-4cf9-891c-902543c97827" providerId="ADAL" clId="{7FE8843B-5B63-411A-9A51-12EC7100CEB4}" dt="2025-11-28T12:50:48.077" v="2713" actId="20577"/>
        <pc:sldMkLst>
          <pc:docMk/>
          <pc:sldMk cId="3394219887" sldId="257"/>
        </pc:sldMkLst>
        <pc:spChg chg="mod">
          <ac:chgData name="Johansson Jani" userId="2730aa94-0042-4cf9-891c-902543c97827" providerId="ADAL" clId="{7FE8843B-5B63-411A-9A51-12EC7100CEB4}" dt="2025-11-28T12:50:48.077" v="2713" actId="20577"/>
          <ac:spMkLst>
            <pc:docMk/>
            <pc:sldMk cId="3394219887" sldId="257"/>
            <ac:spMk id="2" creationId="{B8AC95E2-FEDA-13E8-30A6-6BCCEF92711F}"/>
          </ac:spMkLst>
        </pc:spChg>
        <pc:spChg chg="mod">
          <ac:chgData name="Johansson Jani" userId="2730aa94-0042-4cf9-891c-902543c97827" providerId="ADAL" clId="{7FE8843B-5B63-411A-9A51-12EC7100CEB4}" dt="2025-11-18T15:04:57.555" v="307" actId="6549"/>
          <ac:spMkLst>
            <pc:docMk/>
            <pc:sldMk cId="3394219887" sldId="257"/>
            <ac:spMk id="3" creationId="{56448F1E-37E8-C9D0-AE84-9F93B6F9C0A6}"/>
          </ac:spMkLst>
        </pc:spChg>
      </pc:sldChg>
      <pc:sldChg chg="modSp modAnim">
        <pc:chgData name="Johansson Jani" userId="2730aa94-0042-4cf9-891c-902543c97827" providerId="ADAL" clId="{7FE8843B-5B63-411A-9A51-12EC7100CEB4}" dt="2025-11-18T15:08:36.547" v="639" actId="20577"/>
        <pc:sldMkLst>
          <pc:docMk/>
          <pc:sldMk cId="1154773881" sldId="258"/>
        </pc:sldMkLst>
        <pc:spChg chg="mod">
          <ac:chgData name="Johansson Jani" userId="2730aa94-0042-4cf9-891c-902543c97827" providerId="ADAL" clId="{7FE8843B-5B63-411A-9A51-12EC7100CEB4}" dt="2025-11-18T15:08:36.547" v="639" actId="20577"/>
          <ac:spMkLst>
            <pc:docMk/>
            <pc:sldMk cId="1154773881" sldId="258"/>
            <ac:spMk id="2" creationId="{A95F14B4-16FB-CF0F-6D67-C62A22B583F0}"/>
          </ac:spMkLst>
        </pc:spChg>
        <pc:spChg chg="mod">
          <ac:chgData name="Johansson Jani" userId="2730aa94-0042-4cf9-891c-902543c97827" providerId="ADAL" clId="{7FE8843B-5B63-411A-9A51-12EC7100CEB4}" dt="2025-11-18T15:07:45.661" v="602" actId="20577"/>
          <ac:spMkLst>
            <pc:docMk/>
            <pc:sldMk cId="1154773881" sldId="258"/>
            <ac:spMk id="3" creationId="{7C041A15-7B8D-38E0-2707-71CF5298B7F3}"/>
          </ac:spMkLst>
        </pc:spChg>
      </pc:sldChg>
      <pc:sldChg chg="modSp modAnim">
        <pc:chgData name="Johansson Jani" userId="2730aa94-0042-4cf9-891c-902543c97827" providerId="ADAL" clId="{7FE8843B-5B63-411A-9A51-12EC7100CEB4}" dt="2025-11-19T09:15:56.183" v="2692" actId="20577"/>
        <pc:sldMkLst>
          <pc:docMk/>
          <pc:sldMk cId="825597182" sldId="259"/>
        </pc:sldMkLst>
        <pc:spChg chg="mod">
          <ac:chgData name="Johansson Jani" userId="2730aa94-0042-4cf9-891c-902543c97827" providerId="ADAL" clId="{7FE8843B-5B63-411A-9A51-12EC7100CEB4}" dt="2025-11-19T09:15:56.183" v="2692" actId="20577"/>
          <ac:spMkLst>
            <pc:docMk/>
            <pc:sldMk cId="825597182" sldId="259"/>
            <ac:spMk id="2" creationId="{4C5A4BF4-225C-7D61-0967-9163DEFD7626}"/>
          </ac:spMkLst>
        </pc:spChg>
        <pc:spChg chg="mod">
          <ac:chgData name="Johansson Jani" userId="2730aa94-0042-4cf9-891c-902543c97827" providerId="ADAL" clId="{7FE8843B-5B63-411A-9A51-12EC7100CEB4}" dt="2025-11-18T15:05:49.221" v="364" actId="20577"/>
          <ac:spMkLst>
            <pc:docMk/>
            <pc:sldMk cId="825597182" sldId="259"/>
            <ac:spMk id="3" creationId="{80DDEA6B-3812-7F79-6E58-60D1B4126652}"/>
          </ac:spMkLst>
        </pc:spChg>
      </pc:sldChg>
      <pc:sldChg chg="modSp">
        <pc:chgData name="Johansson Jani" userId="2730aa94-0042-4cf9-891c-902543c97827" providerId="ADAL" clId="{7FE8843B-5B63-411A-9A51-12EC7100CEB4}" dt="2025-11-19T09:16:09.505" v="2694" actId="20577"/>
        <pc:sldMkLst>
          <pc:docMk/>
          <pc:sldMk cId="1090744570" sldId="260"/>
        </pc:sldMkLst>
        <pc:spChg chg="mod">
          <ac:chgData name="Johansson Jani" userId="2730aa94-0042-4cf9-891c-902543c97827" providerId="ADAL" clId="{7FE8843B-5B63-411A-9A51-12EC7100CEB4}" dt="2025-11-19T09:16:09.505" v="2694" actId="20577"/>
          <ac:spMkLst>
            <pc:docMk/>
            <pc:sldMk cId="1090744570" sldId="260"/>
            <ac:spMk id="2" creationId="{BC9FF811-8CB2-65E7-D7E7-F58EF865C89A}"/>
          </ac:spMkLst>
        </pc:spChg>
        <pc:spChg chg="mod">
          <ac:chgData name="Johansson Jani" userId="2730aa94-0042-4cf9-891c-902543c97827" providerId="ADAL" clId="{7FE8843B-5B63-411A-9A51-12EC7100CEB4}" dt="2025-11-18T15:08:16.343" v="623" actId="20577"/>
          <ac:spMkLst>
            <pc:docMk/>
            <pc:sldMk cId="1090744570" sldId="260"/>
            <ac:spMk id="3" creationId="{F8968EA5-D7AF-E7F7-10B4-2096BDC060FF}"/>
          </ac:spMkLst>
        </pc:spChg>
      </pc:sldChg>
      <pc:sldChg chg="modSp">
        <pc:chgData name="Johansson Jani" userId="2730aa94-0042-4cf9-891c-902543c97827" providerId="ADAL" clId="{7FE8843B-5B63-411A-9A51-12EC7100CEB4}" dt="2025-11-18T15:10:09.404" v="829" actId="20577"/>
        <pc:sldMkLst>
          <pc:docMk/>
          <pc:sldMk cId="367878642" sldId="261"/>
        </pc:sldMkLst>
        <pc:spChg chg="mod">
          <ac:chgData name="Johansson Jani" userId="2730aa94-0042-4cf9-891c-902543c97827" providerId="ADAL" clId="{7FE8843B-5B63-411A-9A51-12EC7100CEB4}" dt="2025-11-18T15:08:58.868" v="664" actId="20577"/>
          <ac:spMkLst>
            <pc:docMk/>
            <pc:sldMk cId="367878642" sldId="261"/>
            <ac:spMk id="2" creationId="{D9DE3289-8297-6955-8021-54EAAAF23E02}"/>
          </ac:spMkLst>
        </pc:spChg>
        <pc:spChg chg="mod">
          <ac:chgData name="Johansson Jani" userId="2730aa94-0042-4cf9-891c-902543c97827" providerId="ADAL" clId="{7FE8843B-5B63-411A-9A51-12EC7100CEB4}" dt="2025-11-18T15:10:09.404" v="829" actId="20577"/>
          <ac:spMkLst>
            <pc:docMk/>
            <pc:sldMk cId="367878642" sldId="261"/>
            <ac:spMk id="3" creationId="{D05DC4E2-FB21-0A5E-D4E8-E948B375C7B5}"/>
          </ac:spMkLst>
        </pc:spChg>
      </pc:sldChg>
      <pc:sldChg chg="modSp">
        <pc:chgData name="Johansson Jani" userId="2730aa94-0042-4cf9-891c-902543c97827" providerId="ADAL" clId="{7FE8843B-5B63-411A-9A51-12EC7100CEB4}" dt="2025-11-19T09:16:20.981" v="2696" actId="20577"/>
        <pc:sldMkLst>
          <pc:docMk/>
          <pc:sldMk cId="3886319209" sldId="262"/>
        </pc:sldMkLst>
        <pc:spChg chg="mod">
          <ac:chgData name="Johansson Jani" userId="2730aa94-0042-4cf9-891c-902543c97827" providerId="ADAL" clId="{7FE8843B-5B63-411A-9A51-12EC7100CEB4}" dt="2025-11-19T09:16:20.981" v="2696" actId="20577"/>
          <ac:spMkLst>
            <pc:docMk/>
            <pc:sldMk cId="3886319209" sldId="262"/>
            <ac:spMk id="2" creationId="{6D50C1CA-7C6A-8A54-3F90-D0F5D9E846C1}"/>
          </ac:spMkLst>
        </pc:spChg>
        <pc:spChg chg="mod">
          <ac:chgData name="Johansson Jani" userId="2730aa94-0042-4cf9-891c-902543c97827" providerId="ADAL" clId="{7FE8843B-5B63-411A-9A51-12EC7100CEB4}" dt="2025-11-18T15:10:25.828" v="848" actId="20577"/>
          <ac:spMkLst>
            <pc:docMk/>
            <pc:sldMk cId="3886319209" sldId="262"/>
            <ac:spMk id="3" creationId="{1096E3C3-9C35-BB78-1A38-96690B6D6035}"/>
          </ac:spMkLst>
        </pc:spChg>
      </pc:sldChg>
      <pc:sldChg chg="modSp">
        <pc:chgData name="Johansson Jani" userId="2730aa94-0042-4cf9-891c-902543c97827" providerId="ADAL" clId="{7FE8843B-5B63-411A-9A51-12EC7100CEB4}" dt="2025-11-21T07:27:48.518" v="2708" actId="20577"/>
        <pc:sldMkLst>
          <pc:docMk/>
          <pc:sldMk cId="1479176218" sldId="263"/>
        </pc:sldMkLst>
        <pc:spChg chg="mod">
          <ac:chgData name="Johansson Jani" userId="2730aa94-0042-4cf9-891c-902543c97827" providerId="ADAL" clId="{7FE8843B-5B63-411A-9A51-12EC7100CEB4}" dt="2025-11-18T15:11:01.930" v="919" actId="20577"/>
          <ac:spMkLst>
            <pc:docMk/>
            <pc:sldMk cId="1479176218" sldId="263"/>
            <ac:spMk id="2" creationId="{0760D8AA-6F74-0124-5FE8-13529DB65A4C}"/>
          </ac:spMkLst>
        </pc:spChg>
        <pc:spChg chg="mod">
          <ac:chgData name="Johansson Jani" userId="2730aa94-0042-4cf9-891c-902543c97827" providerId="ADAL" clId="{7FE8843B-5B63-411A-9A51-12EC7100CEB4}" dt="2025-11-21T07:27:48.518" v="2708" actId="20577"/>
          <ac:spMkLst>
            <pc:docMk/>
            <pc:sldMk cId="1479176218" sldId="263"/>
            <ac:spMk id="3" creationId="{859FB3A6-024F-7354-4659-7558E64C918F}"/>
          </ac:spMkLst>
        </pc:spChg>
      </pc:sldChg>
      <pc:sldChg chg="modSp">
        <pc:chgData name="Johansson Jani" userId="2730aa94-0042-4cf9-891c-902543c97827" providerId="ADAL" clId="{7FE8843B-5B63-411A-9A51-12EC7100CEB4}" dt="2025-11-28T12:54:17.112" v="2737" actId="20577"/>
        <pc:sldMkLst>
          <pc:docMk/>
          <pc:sldMk cId="2534907623" sldId="264"/>
        </pc:sldMkLst>
        <pc:spChg chg="mod">
          <ac:chgData name="Johansson Jani" userId="2730aa94-0042-4cf9-891c-902543c97827" providerId="ADAL" clId="{7FE8843B-5B63-411A-9A51-12EC7100CEB4}" dt="2025-11-19T09:16:32.313" v="2698" actId="20577"/>
          <ac:spMkLst>
            <pc:docMk/>
            <pc:sldMk cId="2534907623" sldId="264"/>
            <ac:spMk id="2" creationId="{AAA6DE7E-E396-A7FC-371A-C4CA70929496}"/>
          </ac:spMkLst>
        </pc:spChg>
        <pc:spChg chg="mod">
          <ac:chgData name="Johansson Jani" userId="2730aa94-0042-4cf9-891c-902543c97827" providerId="ADAL" clId="{7FE8843B-5B63-411A-9A51-12EC7100CEB4}" dt="2025-11-28T12:54:17.112" v="2737" actId="20577"/>
          <ac:spMkLst>
            <pc:docMk/>
            <pc:sldMk cId="2534907623" sldId="264"/>
            <ac:spMk id="3" creationId="{E747C759-977E-134C-3C0E-A8F8A8974F8F}"/>
          </ac:spMkLst>
        </pc:spChg>
      </pc:sldChg>
      <pc:sldChg chg="modSp">
        <pc:chgData name="Johansson Jani" userId="2730aa94-0042-4cf9-891c-902543c97827" providerId="ADAL" clId="{7FE8843B-5B63-411A-9A51-12EC7100CEB4}" dt="2025-11-19T08:52:17.322" v="1245" actId="20577"/>
        <pc:sldMkLst>
          <pc:docMk/>
          <pc:sldMk cId="465599504" sldId="265"/>
        </pc:sldMkLst>
        <pc:spChg chg="mod">
          <ac:chgData name="Johansson Jani" userId="2730aa94-0042-4cf9-891c-902543c97827" providerId="ADAL" clId="{7FE8843B-5B63-411A-9A51-12EC7100CEB4}" dt="2025-11-19T08:50:54.575" v="1119" actId="20577"/>
          <ac:spMkLst>
            <pc:docMk/>
            <pc:sldMk cId="465599504" sldId="265"/>
            <ac:spMk id="2" creationId="{5B475A25-3A2D-D487-DF15-23B3048CB5E7}"/>
          </ac:spMkLst>
        </pc:spChg>
        <pc:spChg chg="mod">
          <ac:chgData name="Johansson Jani" userId="2730aa94-0042-4cf9-891c-902543c97827" providerId="ADAL" clId="{7FE8843B-5B63-411A-9A51-12EC7100CEB4}" dt="2025-11-19T08:52:17.322" v="1245" actId="20577"/>
          <ac:spMkLst>
            <pc:docMk/>
            <pc:sldMk cId="465599504" sldId="265"/>
            <ac:spMk id="3" creationId="{A688DCAA-A62D-08A7-D27E-28236D33DFF0}"/>
          </ac:spMkLst>
        </pc:spChg>
      </pc:sldChg>
      <pc:sldChg chg="modSp modAnim">
        <pc:chgData name="Johansson Jani" userId="2730aa94-0042-4cf9-891c-902543c97827" providerId="ADAL" clId="{7FE8843B-5B63-411A-9A51-12EC7100CEB4}" dt="2025-11-28T12:51:37.505" v="2718" actId="6549"/>
        <pc:sldMkLst>
          <pc:docMk/>
          <pc:sldMk cId="327871996" sldId="266"/>
        </pc:sldMkLst>
        <pc:spChg chg="mod">
          <ac:chgData name="Johansson Jani" userId="2730aa94-0042-4cf9-891c-902543c97827" providerId="ADAL" clId="{7FE8843B-5B63-411A-9A51-12EC7100CEB4}" dt="2025-11-19T09:17:23.169" v="2700" actId="20577"/>
          <ac:spMkLst>
            <pc:docMk/>
            <pc:sldMk cId="327871996" sldId="266"/>
            <ac:spMk id="2" creationId="{9188CB32-00D1-0492-3573-EF1592EFE663}"/>
          </ac:spMkLst>
        </pc:spChg>
        <pc:spChg chg="mod">
          <ac:chgData name="Johansson Jani" userId="2730aa94-0042-4cf9-891c-902543c97827" providerId="ADAL" clId="{7FE8843B-5B63-411A-9A51-12EC7100CEB4}" dt="2025-11-28T12:51:37.505" v="2718" actId="6549"/>
          <ac:spMkLst>
            <pc:docMk/>
            <pc:sldMk cId="327871996" sldId="266"/>
            <ac:spMk id="3" creationId="{230377D8-B872-A601-0268-F9AC7EE33F91}"/>
          </ac:spMkLst>
        </pc:spChg>
      </pc:sldChg>
      <pc:sldChg chg="modSp">
        <pc:chgData name="Johansson Jani" userId="2730aa94-0042-4cf9-891c-902543c97827" providerId="ADAL" clId="{7FE8843B-5B63-411A-9A51-12EC7100CEB4}" dt="2025-11-19T08:54:56.889" v="1436" actId="20577"/>
        <pc:sldMkLst>
          <pc:docMk/>
          <pc:sldMk cId="1075340739" sldId="267"/>
        </pc:sldMkLst>
        <pc:spChg chg="mod">
          <ac:chgData name="Johansson Jani" userId="2730aa94-0042-4cf9-891c-902543c97827" providerId="ADAL" clId="{7FE8843B-5B63-411A-9A51-12EC7100CEB4}" dt="2025-11-19T08:53:30.804" v="1301" actId="20577"/>
          <ac:spMkLst>
            <pc:docMk/>
            <pc:sldMk cId="1075340739" sldId="267"/>
            <ac:spMk id="2" creationId="{6EBE6B64-5A50-B983-2534-2A28F39DB2DD}"/>
          </ac:spMkLst>
        </pc:spChg>
        <pc:spChg chg="mod">
          <ac:chgData name="Johansson Jani" userId="2730aa94-0042-4cf9-891c-902543c97827" providerId="ADAL" clId="{7FE8843B-5B63-411A-9A51-12EC7100CEB4}" dt="2025-11-19T08:54:56.889" v="1436" actId="20577"/>
          <ac:spMkLst>
            <pc:docMk/>
            <pc:sldMk cId="1075340739" sldId="267"/>
            <ac:spMk id="3" creationId="{E59A7BBF-5B72-ABBC-4D5B-0347E3DBA3A2}"/>
          </ac:spMkLst>
        </pc:spChg>
      </pc:sldChg>
      <pc:sldChg chg="modSp">
        <pc:chgData name="Johansson Jani" userId="2730aa94-0042-4cf9-891c-902543c97827" providerId="ADAL" clId="{7FE8843B-5B63-411A-9A51-12EC7100CEB4}" dt="2025-11-19T09:17:38.223" v="2702" actId="20577"/>
        <pc:sldMkLst>
          <pc:docMk/>
          <pc:sldMk cId="784499938" sldId="268"/>
        </pc:sldMkLst>
        <pc:spChg chg="mod">
          <ac:chgData name="Johansson Jani" userId="2730aa94-0042-4cf9-891c-902543c97827" providerId="ADAL" clId="{7FE8843B-5B63-411A-9A51-12EC7100CEB4}" dt="2025-11-19T09:17:38.223" v="2702" actId="20577"/>
          <ac:spMkLst>
            <pc:docMk/>
            <pc:sldMk cId="784499938" sldId="268"/>
            <ac:spMk id="2" creationId="{121C210F-01BF-BB0D-4E28-5097B402578B}"/>
          </ac:spMkLst>
        </pc:spChg>
        <pc:spChg chg="mod">
          <ac:chgData name="Johansson Jani" userId="2730aa94-0042-4cf9-891c-902543c97827" providerId="ADAL" clId="{7FE8843B-5B63-411A-9A51-12EC7100CEB4}" dt="2025-11-19T08:55:19.134" v="1447" actId="20577"/>
          <ac:spMkLst>
            <pc:docMk/>
            <pc:sldMk cId="784499938" sldId="268"/>
            <ac:spMk id="3" creationId="{B29D037E-286A-85A7-CF4F-BC6A4D4FB79C}"/>
          </ac:spMkLst>
        </pc:spChg>
      </pc:sldChg>
      <pc:sldChg chg="modSp">
        <pc:chgData name="Johansson Jani" userId="2730aa94-0042-4cf9-891c-902543c97827" providerId="ADAL" clId="{7FE8843B-5B63-411A-9A51-12EC7100CEB4}" dt="2025-11-19T08:57:11.265" v="1633" actId="20577"/>
        <pc:sldMkLst>
          <pc:docMk/>
          <pc:sldMk cId="4271049184" sldId="269"/>
        </pc:sldMkLst>
        <pc:spChg chg="mod">
          <ac:chgData name="Johansson Jani" userId="2730aa94-0042-4cf9-891c-902543c97827" providerId="ADAL" clId="{7FE8843B-5B63-411A-9A51-12EC7100CEB4}" dt="2025-11-19T08:56:13.701" v="1499" actId="20577"/>
          <ac:spMkLst>
            <pc:docMk/>
            <pc:sldMk cId="4271049184" sldId="269"/>
            <ac:spMk id="2" creationId="{05F9B2B5-A227-6A47-B030-54DE0FC5F49C}"/>
          </ac:spMkLst>
        </pc:spChg>
        <pc:spChg chg="mod">
          <ac:chgData name="Johansson Jani" userId="2730aa94-0042-4cf9-891c-902543c97827" providerId="ADAL" clId="{7FE8843B-5B63-411A-9A51-12EC7100CEB4}" dt="2025-11-19T08:57:11.265" v="1633" actId="20577"/>
          <ac:spMkLst>
            <pc:docMk/>
            <pc:sldMk cId="4271049184" sldId="269"/>
            <ac:spMk id="3" creationId="{8F5BDEE9-8165-B27B-C43E-ACD2B4730D1D}"/>
          </ac:spMkLst>
        </pc:spChg>
      </pc:sldChg>
      <pc:sldChg chg="modSp">
        <pc:chgData name="Johansson Jani" userId="2730aa94-0042-4cf9-891c-902543c97827" providerId="ADAL" clId="{7FE8843B-5B63-411A-9A51-12EC7100CEB4}" dt="2025-11-19T09:17:52.417" v="2704" actId="20577"/>
        <pc:sldMkLst>
          <pc:docMk/>
          <pc:sldMk cId="910889808" sldId="270"/>
        </pc:sldMkLst>
        <pc:spChg chg="mod">
          <ac:chgData name="Johansson Jani" userId="2730aa94-0042-4cf9-891c-902543c97827" providerId="ADAL" clId="{7FE8843B-5B63-411A-9A51-12EC7100CEB4}" dt="2025-11-19T09:17:52.417" v="2704" actId="20577"/>
          <ac:spMkLst>
            <pc:docMk/>
            <pc:sldMk cId="910889808" sldId="270"/>
            <ac:spMk id="2" creationId="{D4766898-D327-2D12-B20F-C2CDC8C236D3}"/>
          </ac:spMkLst>
        </pc:spChg>
        <pc:spChg chg="mod">
          <ac:chgData name="Johansson Jani" userId="2730aa94-0042-4cf9-891c-902543c97827" providerId="ADAL" clId="{7FE8843B-5B63-411A-9A51-12EC7100CEB4}" dt="2025-11-19T08:57:35.174" v="1653" actId="20577"/>
          <ac:spMkLst>
            <pc:docMk/>
            <pc:sldMk cId="910889808" sldId="270"/>
            <ac:spMk id="3" creationId="{71E5DDC1-9796-7218-D8DC-65004B082513}"/>
          </ac:spMkLst>
        </pc:spChg>
      </pc:sldChg>
      <pc:sldChg chg="modSp">
        <pc:chgData name="Johansson Jani" userId="2730aa94-0042-4cf9-891c-902543c97827" providerId="ADAL" clId="{7FE8843B-5B63-411A-9A51-12EC7100CEB4}" dt="2025-11-19T09:18:00.922" v="2705" actId="20577"/>
        <pc:sldMkLst>
          <pc:docMk/>
          <pc:sldMk cId="3754146543" sldId="271"/>
        </pc:sldMkLst>
        <pc:spChg chg="mod">
          <ac:chgData name="Johansson Jani" userId="2730aa94-0042-4cf9-891c-902543c97827" providerId="ADAL" clId="{7FE8843B-5B63-411A-9A51-12EC7100CEB4}" dt="2025-11-19T09:18:00.922" v="2705" actId="20577"/>
          <ac:spMkLst>
            <pc:docMk/>
            <pc:sldMk cId="3754146543" sldId="271"/>
            <ac:spMk id="2" creationId="{82F4DA76-15BF-4D37-DB38-9BAEBF9D4BEB}"/>
          </ac:spMkLst>
        </pc:spChg>
        <pc:spChg chg="mod">
          <ac:chgData name="Johansson Jani" userId="2730aa94-0042-4cf9-891c-902543c97827" providerId="ADAL" clId="{7FE8843B-5B63-411A-9A51-12EC7100CEB4}" dt="2025-11-19T08:59:23.271" v="1816" actId="20577"/>
          <ac:spMkLst>
            <pc:docMk/>
            <pc:sldMk cId="3754146543" sldId="271"/>
            <ac:spMk id="3" creationId="{5C65C0E5-47C6-961E-61F9-161ECDF09B5D}"/>
          </ac:spMkLst>
        </pc:spChg>
      </pc:sldChg>
      <pc:sldChg chg="modSp">
        <pc:chgData name="Johansson Jani" userId="2730aa94-0042-4cf9-891c-902543c97827" providerId="ADAL" clId="{7FE8843B-5B63-411A-9A51-12EC7100CEB4}" dt="2025-11-19T08:59:46.363" v="1831" actId="20577"/>
        <pc:sldMkLst>
          <pc:docMk/>
          <pc:sldMk cId="2748525451" sldId="272"/>
        </pc:sldMkLst>
        <pc:spChg chg="mod">
          <ac:chgData name="Johansson Jani" userId="2730aa94-0042-4cf9-891c-902543c97827" providerId="ADAL" clId="{7FE8843B-5B63-411A-9A51-12EC7100CEB4}" dt="2025-11-19T08:59:35.053" v="1820" actId="20577"/>
          <ac:spMkLst>
            <pc:docMk/>
            <pc:sldMk cId="2748525451" sldId="272"/>
            <ac:spMk id="2" creationId="{584A66C8-2FF4-7670-AFBA-DD963A194FBC}"/>
          </ac:spMkLst>
        </pc:spChg>
        <pc:spChg chg="mod">
          <ac:chgData name="Johansson Jani" userId="2730aa94-0042-4cf9-891c-902543c97827" providerId="ADAL" clId="{7FE8843B-5B63-411A-9A51-12EC7100CEB4}" dt="2025-11-19T08:59:46.363" v="1831" actId="20577"/>
          <ac:spMkLst>
            <pc:docMk/>
            <pc:sldMk cId="2748525451" sldId="272"/>
            <ac:spMk id="3" creationId="{3AC1C64F-6B6F-B714-63BD-F75A4967BD35}"/>
          </ac:spMkLst>
        </pc:spChg>
      </pc:sldChg>
      <pc:sldChg chg="modSp">
        <pc:chgData name="Johansson Jani" userId="2730aa94-0042-4cf9-891c-902543c97827" providerId="ADAL" clId="{7FE8843B-5B63-411A-9A51-12EC7100CEB4}" dt="2025-11-19T09:18:13.275" v="2706" actId="20577"/>
        <pc:sldMkLst>
          <pc:docMk/>
          <pc:sldMk cId="788316836" sldId="273"/>
        </pc:sldMkLst>
        <pc:spChg chg="mod">
          <ac:chgData name="Johansson Jani" userId="2730aa94-0042-4cf9-891c-902543c97827" providerId="ADAL" clId="{7FE8843B-5B63-411A-9A51-12EC7100CEB4}" dt="2025-11-19T09:18:13.275" v="2706" actId="20577"/>
          <ac:spMkLst>
            <pc:docMk/>
            <pc:sldMk cId="788316836" sldId="273"/>
            <ac:spMk id="2" creationId="{9ED85098-9CF1-2365-FC30-CD46873F5370}"/>
          </ac:spMkLst>
        </pc:spChg>
        <pc:spChg chg="mod">
          <ac:chgData name="Johansson Jani" userId="2730aa94-0042-4cf9-891c-902543c97827" providerId="ADAL" clId="{7FE8843B-5B63-411A-9A51-12EC7100CEB4}" dt="2025-11-19T09:01:04.658" v="1962" actId="20577"/>
          <ac:spMkLst>
            <pc:docMk/>
            <pc:sldMk cId="788316836" sldId="273"/>
            <ac:spMk id="3" creationId="{1931E7D4-B5B1-A430-7DE3-EC112FB5E915}"/>
          </ac:spMkLst>
        </pc:spChg>
      </pc:sldChg>
      <pc:sldChg chg="modSp">
        <pc:chgData name="Johansson Jani" userId="2730aa94-0042-4cf9-891c-902543c97827" providerId="ADAL" clId="{7FE8843B-5B63-411A-9A51-12EC7100CEB4}" dt="2025-11-28T12:52:13.087" v="2734" actId="20577"/>
        <pc:sldMkLst>
          <pc:docMk/>
          <pc:sldMk cId="1201587547" sldId="274"/>
        </pc:sldMkLst>
        <pc:spChg chg="mod">
          <ac:chgData name="Johansson Jani" userId="2730aa94-0042-4cf9-891c-902543c97827" providerId="ADAL" clId="{7FE8843B-5B63-411A-9A51-12EC7100CEB4}" dt="2025-11-19T09:02:39.609" v="1966" actId="20577"/>
          <ac:spMkLst>
            <pc:docMk/>
            <pc:sldMk cId="1201587547" sldId="274"/>
            <ac:spMk id="2" creationId="{8A30CCD3-E154-10B3-1349-A83D5A2520D3}"/>
          </ac:spMkLst>
        </pc:spChg>
        <pc:spChg chg="mod">
          <ac:chgData name="Johansson Jani" userId="2730aa94-0042-4cf9-891c-902543c97827" providerId="ADAL" clId="{7FE8843B-5B63-411A-9A51-12EC7100CEB4}" dt="2025-11-28T12:52:13.087" v="2734" actId="20577"/>
          <ac:spMkLst>
            <pc:docMk/>
            <pc:sldMk cId="1201587547" sldId="274"/>
            <ac:spMk id="3" creationId="{FA4A4CDC-1FC3-B33E-DDED-F1A4281A3EAA}"/>
          </ac:spMkLst>
        </pc:spChg>
      </pc:sldChg>
      <pc:sldChg chg="modSp">
        <pc:chgData name="Johansson Jani" userId="2730aa94-0042-4cf9-891c-902543c97827" providerId="ADAL" clId="{7FE8843B-5B63-411A-9A51-12EC7100CEB4}" dt="2025-11-21T07:47:33.306" v="2710" actId="20577"/>
        <pc:sldMkLst>
          <pc:docMk/>
          <pc:sldMk cId="1058476127" sldId="275"/>
        </pc:sldMkLst>
        <pc:spChg chg="mod">
          <ac:chgData name="Johansson Jani" userId="2730aa94-0042-4cf9-891c-902543c97827" providerId="ADAL" clId="{7FE8843B-5B63-411A-9A51-12EC7100CEB4}" dt="2025-11-19T09:18:24.432" v="2707" actId="20577"/>
          <ac:spMkLst>
            <pc:docMk/>
            <pc:sldMk cId="1058476127" sldId="275"/>
            <ac:spMk id="2" creationId="{DA90D6FD-7EC3-3D05-02F2-28D9646F5DA7}"/>
          </ac:spMkLst>
        </pc:spChg>
        <pc:spChg chg="mod">
          <ac:chgData name="Johansson Jani" userId="2730aa94-0042-4cf9-891c-902543c97827" providerId="ADAL" clId="{7FE8843B-5B63-411A-9A51-12EC7100CEB4}" dt="2025-11-21T07:47:33.306" v="2710" actId="20577"/>
          <ac:spMkLst>
            <pc:docMk/>
            <pc:sldMk cId="1058476127" sldId="275"/>
            <ac:spMk id="3" creationId="{EF1775E2-AF0D-ABD2-7E83-057E24855406}"/>
          </ac:spMkLst>
        </pc:spChg>
      </pc:sldChg>
      <pc:sldChg chg="modSp">
        <pc:chgData name="Johansson Jani" userId="2730aa94-0042-4cf9-891c-902543c97827" providerId="ADAL" clId="{7FE8843B-5B63-411A-9A51-12EC7100CEB4}" dt="2025-11-28T12:52:21.761" v="2735" actId="20577"/>
        <pc:sldMkLst>
          <pc:docMk/>
          <pc:sldMk cId="1123204312" sldId="276"/>
        </pc:sldMkLst>
        <pc:spChg chg="mod">
          <ac:chgData name="Johansson Jani" userId="2730aa94-0042-4cf9-891c-902543c97827" providerId="ADAL" clId="{7FE8843B-5B63-411A-9A51-12EC7100CEB4}" dt="2025-11-19T09:04:34.966" v="2157" actId="20577"/>
          <ac:spMkLst>
            <pc:docMk/>
            <pc:sldMk cId="1123204312" sldId="276"/>
            <ac:spMk id="2" creationId="{4088088C-ECD5-C7F5-ECE3-27685D506B04}"/>
          </ac:spMkLst>
        </pc:spChg>
        <pc:spChg chg="mod">
          <ac:chgData name="Johansson Jani" userId="2730aa94-0042-4cf9-891c-902543c97827" providerId="ADAL" clId="{7FE8843B-5B63-411A-9A51-12EC7100CEB4}" dt="2025-11-28T12:52:21.761" v="2735" actId="20577"/>
          <ac:spMkLst>
            <pc:docMk/>
            <pc:sldMk cId="1123204312" sldId="276"/>
            <ac:spMk id="3" creationId="{761CA38D-2ACD-DC0B-EC82-51AEAEA03BEF}"/>
          </ac:spMkLst>
        </pc:spChg>
      </pc:sldChg>
      <pc:sldChg chg="modSp">
        <pc:chgData name="Johansson Jani" userId="2730aa94-0042-4cf9-891c-902543c97827" providerId="ADAL" clId="{7FE8843B-5B63-411A-9A51-12EC7100CEB4}" dt="2025-11-19T09:06:16.583" v="2335" actId="20577"/>
        <pc:sldMkLst>
          <pc:docMk/>
          <pc:sldMk cId="3062728845" sldId="277"/>
        </pc:sldMkLst>
        <pc:spChg chg="mod">
          <ac:chgData name="Johansson Jani" userId="2730aa94-0042-4cf9-891c-902543c97827" providerId="ADAL" clId="{7FE8843B-5B63-411A-9A51-12EC7100CEB4}" dt="2025-11-19T09:05:24.511" v="2210" actId="20577"/>
          <ac:spMkLst>
            <pc:docMk/>
            <pc:sldMk cId="3062728845" sldId="277"/>
            <ac:spMk id="2" creationId="{EC89C536-9703-3262-11F9-2730AB03E431}"/>
          </ac:spMkLst>
        </pc:spChg>
        <pc:spChg chg="mod">
          <ac:chgData name="Johansson Jani" userId="2730aa94-0042-4cf9-891c-902543c97827" providerId="ADAL" clId="{7FE8843B-5B63-411A-9A51-12EC7100CEB4}" dt="2025-11-19T09:06:16.583" v="2335" actId="20577"/>
          <ac:spMkLst>
            <pc:docMk/>
            <pc:sldMk cId="3062728845" sldId="277"/>
            <ac:spMk id="3" creationId="{A3AB1F58-F3CE-E076-4200-180AB1DF7AC8}"/>
          </ac:spMkLst>
        </pc:spChg>
      </pc:sldChg>
      <pc:sldChg chg="modSp mod">
        <pc:chgData name="Johansson Jani" userId="2730aa94-0042-4cf9-891c-902543c97827" providerId="ADAL" clId="{7FE8843B-5B63-411A-9A51-12EC7100CEB4}" dt="2025-11-19T09:06:30.332" v="2347" actId="20577"/>
        <pc:sldMkLst>
          <pc:docMk/>
          <pc:sldMk cId="240625289" sldId="278"/>
        </pc:sldMkLst>
        <pc:spChg chg="mod">
          <ac:chgData name="Johansson Jani" userId="2730aa94-0042-4cf9-891c-902543c97827" providerId="ADAL" clId="{7FE8843B-5B63-411A-9A51-12EC7100CEB4}" dt="2025-11-19T09:06:23.500" v="2339" actId="20577"/>
          <ac:spMkLst>
            <pc:docMk/>
            <pc:sldMk cId="240625289" sldId="278"/>
            <ac:spMk id="2" creationId="{B0AA2DF4-372D-3ADE-97F6-755C50220692}"/>
          </ac:spMkLst>
        </pc:spChg>
        <pc:spChg chg="mod">
          <ac:chgData name="Johansson Jani" userId="2730aa94-0042-4cf9-891c-902543c97827" providerId="ADAL" clId="{7FE8843B-5B63-411A-9A51-12EC7100CEB4}" dt="2025-11-19T09:06:30.332" v="2347" actId="20577"/>
          <ac:spMkLst>
            <pc:docMk/>
            <pc:sldMk cId="240625289" sldId="278"/>
            <ac:spMk id="3" creationId="{29146D8B-6F45-4B42-7C2E-1AE49CDAFBF2}"/>
          </ac:spMkLst>
        </pc:spChg>
        <pc:spChg chg="mod">
          <ac:chgData name="Johansson Jani" userId="2730aa94-0042-4cf9-891c-902543c97827" providerId="ADAL" clId="{7FE8843B-5B63-411A-9A51-12EC7100CEB4}" dt="2025-11-19T09:05:11.659" v="2184" actId="1076"/>
          <ac:spMkLst>
            <pc:docMk/>
            <pc:sldMk cId="240625289" sldId="278"/>
            <ac:spMk id="4" creationId="{EF52ECF3-95F6-684F-84A1-5092638562AD}"/>
          </ac:spMkLst>
        </pc:spChg>
      </pc:sldChg>
      <pc:sldChg chg="modSp">
        <pc:chgData name="Johansson Jani" userId="2730aa94-0042-4cf9-891c-902543c97827" providerId="ADAL" clId="{7FE8843B-5B63-411A-9A51-12EC7100CEB4}" dt="2025-11-19T09:08:07.823" v="2489" actId="20577"/>
        <pc:sldMkLst>
          <pc:docMk/>
          <pc:sldMk cId="4292735731" sldId="279"/>
        </pc:sldMkLst>
        <pc:spChg chg="mod">
          <ac:chgData name="Johansson Jani" userId="2730aa94-0042-4cf9-891c-902543c97827" providerId="ADAL" clId="{7FE8843B-5B63-411A-9A51-12EC7100CEB4}" dt="2025-11-19T09:07:04.920" v="2388" actId="20577"/>
          <ac:spMkLst>
            <pc:docMk/>
            <pc:sldMk cId="4292735731" sldId="279"/>
            <ac:spMk id="2" creationId="{76277C4E-5AC8-57B9-0B86-6318D0D99E92}"/>
          </ac:spMkLst>
        </pc:spChg>
        <pc:spChg chg="mod">
          <ac:chgData name="Johansson Jani" userId="2730aa94-0042-4cf9-891c-902543c97827" providerId="ADAL" clId="{7FE8843B-5B63-411A-9A51-12EC7100CEB4}" dt="2025-11-19T09:08:07.823" v="2489" actId="20577"/>
          <ac:spMkLst>
            <pc:docMk/>
            <pc:sldMk cId="4292735731" sldId="279"/>
            <ac:spMk id="3" creationId="{7CE66082-E005-7F9B-1A2A-F709376A2F7B}"/>
          </ac:spMkLst>
        </pc:spChg>
      </pc:sldChg>
      <pc:sldChg chg="modSp">
        <pc:chgData name="Johansson Jani" userId="2730aa94-0042-4cf9-891c-902543c97827" providerId="ADAL" clId="{7FE8843B-5B63-411A-9A51-12EC7100CEB4}" dt="2025-11-19T09:08:28.121" v="2500" actId="20577"/>
        <pc:sldMkLst>
          <pc:docMk/>
          <pc:sldMk cId="704541629" sldId="280"/>
        </pc:sldMkLst>
        <pc:spChg chg="mod">
          <ac:chgData name="Johansson Jani" userId="2730aa94-0042-4cf9-891c-902543c97827" providerId="ADAL" clId="{7FE8843B-5B63-411A-9A51-12EC7100CEB4}" dt="2025-11-19T09:08:20.516" v="2493" actId="20577"/>
          <ac:spMkLst>
            <pc:docMk/>
            <pc:sldMk cId="704541629" sldId="280"/>
            <ac:spMk id="2" creationId="{5BF9C51B-C97C-6786-CCD8-B0EBAEF1A3CD}"/>
          </ac:spMkLst>
        </pc:spChg>
        <pc:spChg chg="mod">
          <ac:chgData name="Johansson Jani" userId="2730aa94-0042-4cf9-891c-902543c97827" providerId="ADAL" clId="{7FE8843B-5B63-411A-9A51-12EC7100CEB4}" dt="2025-11-19T09:08:28.121" v="2500" actId="20577"/>
          <ac:spMkLst>
            <pc:docMk/>
            <pc:sldMk cId="704541629" sldId="280"/>
            <ac:spMk id="3" creationId="{19F35631-BB63-5696-B14A-587990E40EED}"/>
          </ac:spMkLst>
        </pc:spChg>
      </pc:sldChg>
      <pc:sldChg chg="modSp mod">
        <pc:chgData name="Johansson Jani" userId="2730aa94-0042-4cf9-891c-902543c97827" providerId="ADAL" clId="{7FE8843B-5B63-411A-9A51-12EC7100CEB4}" dt="2025-11-28T12:55:48.731" v="2741" actId="20577"/>
        <pc:sldMkLst>
          <pc:docMk/>
          <pc:sldMk cId="2596626813" sldId="281"/>
        </pc:sldMkLst>
        <pc:spChg chg="mod">
          <ac:chgData name="Johansson Jani" userId="2730aa94-0042-4cf9-891c-902543c97827" providerId="ADAL" clId="{7FE8843B-5B63-411A-9A51-12EC7100CEB4}" dt="2025-11-19T09:15:03.371" v="2690" actId="20577"/>
          <ac:spMkLst>
            <pc:docMk/>
            <pc:sldMk cId="2596626813" sldId="281"/>
            <ac:spMk id="2" creationId="{B52DBB47-3485-E323-934D-AD2A4B6B750A}"/>
          </ac:spMkLst>
        </pc:spChg>
        <pc:spChg chg="mod">
          <ac:chgData name="Johansson Jani" userId="2730aa94-0042-4cf9-891c-902543c97827" providerId="ADAL" clId="{7FE8843B-5B63-411A-9A51-12EC7100CEB4}" dt="2025-11-28T12:55:48.731" v="2741" actId="20577"/>
          <ac:spMkLst>
            <pc:docMk/>
            <pc:sldMk cId="2596626813" sldId="281"/>
            <ac:spMk id="3" creationId="{94740825-8EDE-6F41-9998-671220A7ACF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C809B4-33D1-4429-06AF-4DE0FC991E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10C686B-2019-AE2E-E5F9-8126B4D0A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D81F81B-ECFF-19A3-4DF6-D293FCABF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0BE6-8114-47C1-A128-EC3298D26BD0}" type="datetimeFigureOut">
              <a:rPr lang="fi-FI" smtClean="0"/>
              <a:t>28.11.2025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4EFD2FB-AEA3-93F3-1F54-381D9BA91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0A19D7B-47E8-AA9A-E532-444D8257B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3378-A651-4BB0-A4EE-22068320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572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8F5F0E-B362-7F51-CDB0-07828861A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BB894BB-280C-7996-8715-8E8E2A825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898CAB7-4446-104D-B594-AC1235A5F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0BE6-8114-47C1-A128-EC3298D26BD0}" type="datetimeFigureOut">
              <a:rPr lang="fi-FI" smtClean="0"/>
              <a:t>28.11.2025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2895DC-2C46-D731-9CDC-499B22454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EBC9767-8C5C-BC94-DD61-9ED106F6A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3378-A651-4BB0-A4EE-22068320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0533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F150A5E-12C0-13F1-9B35-2D09F9D4A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B9BFF30-10C7-1D09-1DCB-BBE862B01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00A6D2-1D2E-3CB3-CB15-AFB651386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0BE6-8114-47C1-A128-EC3298D26BD0}" type="datetimeFigureOut">
              <a:rPr lang="fi-FI" smtClean="0"/>
              <a:t>28.11.2025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B5FC11A-2057-7DD0-E7E0-FBC910A27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D16FDC-0F2A-4E19-3350-88B688AAF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3378-A651-4BB0-A4EE-22068320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78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ED1321-AE71-D36E-570E-CE081E69F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D120FA-48B9-D168-CA9A-1179D10BA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2F46E1-4CD2-4C8C-5DB9-0A4F1FB81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0BE6-8114-47C1-A128-EC3298D26BD0}" type="datetimeFigureOut">
              <a:rPr lang="fi-FI" smtClean="0"/>
              <a:t>28.11.2025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ED40F3-BF3B-7743-E5A4-6F03BD48B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2DA9D6-1599-94BC-A372-55886374A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3378-A651-4BB0-A4EE-22068320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637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41C925-C3AC-A8A7-8456-918F1FD4D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0B4F0FB-025E-3AB2-D482-F2EBCAFCB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92321FB-EC4D-B051-FF2C-DA4B24F6D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0BE6-8114-47C1-A128-EC3298D26BD0}" type="datetimeFigureOut">
              <a:rPr lang="fi-FI" smtClean="0"/>
              <a:t>28.11.2025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B170406-79F5-5426-58D1-808F0EF95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C58514-C713-16CF-DA27-E9DBE9CAD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3378-A651-4BB0-A4EE-22068320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017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91AD12-E40D-BEA5-6063-9B12F0DAD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FB4E06-7395-1EDF-64F5-1D1B6C837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67E0A3F-2C02-C985-E6CB-AEAC2CCDB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975B7A3-CEB6-4369-7FA1-E11F61882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0BE6-8114-47C1-A128-EC3298D26BD0}" type="datetimeFigureOut">
              <a:rPr lang="fi-FI" smtClean="0"/>
              <a:t>28.11.2025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059ECAA-3F24-7630-6C28-62D07E3BD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4190D35-0C2B-6D7C-3A44-30BB181C5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3378-A651-4BB0-A4EE-22068320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683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D999D7-C7E7-EAE3-295D-B4E816EAF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B3E7714-F771-EBE5-7626-B90D310AA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056B31-B073-6482-66EE-CD17DB35E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706B319-170D-8E7E-817A-E3D388FBE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32C0EC3-3489-1A75-7A58-016E866582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88AE971-B0CA-9BB8-3D5A-F17EC7CA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0BE6-8114-47C1-A128-EC3298D26BD0}" type="datetimeFigureOut">
              <a:rPr lang="fi-FI" smtClean="0"/>
              <a:t>28.11.2025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ABCE517-5C15-1FC7-A633-AA565FACC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9904EBA-5A39-51A3-C924-36983923A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3378-A651-4BB0-A4EE-22068320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276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58DBE5-B015-5B0E-7998-53AEC6E2B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B6A9B06-1367-4EA9-C6C2-B51F3190F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0BE6-8114-47C1-A128-EC3298D26BD0}" type="datetimeFigureOut">
              <a:rPr lang="fi-FI" smtClean="0"/>
              <a:t>28.11.2025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A0040C4-7B78-2D9F-651A-982673781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25FEC46-2161-E6A3-ED74-2A9B58E3C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3378-A651-4BB0-A4EE-22068320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917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9A80D63-7456-6B7F-8452-DB06EDD8E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0BE6-8114-47C1-A128-EC3298D26BD0}" type="datetimeFigureOut">
              <a:rPr lang="fi-FI" smtClean="0"/>
              <a:t>28.11.2025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D87C11B-C371-7013-A457-6605AAB2C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8BBBC38-ACCE-23A8-B97C-920520A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3378-A651-4BB0-A4EE-22068320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088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E38B30-2875-13C6-900E-EEF4586EA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79FEF3-F694-3FF3-A522-6CDA7C269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89B19BC-10E6-F96E-1464-FA259D874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A6800CD-D067-E65B-ED9B-233C27A6E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0BE6-8114-47C1-A128-EC3298D26BD0}" type="datetimeFigureOut">
              <a:rPr lang="fi-FI" smtClean="0"/>
              <a:t>28.11.2025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EB844D3-E1DE-EBE7-C863-C159851E6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86BD738-2141-3140-1312-A867E8F7A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3378-A651-4BB0-A4EE-22068320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872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DAD539-6296-12D2-7A16-97702634C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93E01E9-9EEC-BDED-FD1C-8675C43D2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72186C5-2B99-4E63-893F-94BFEA51A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032430E-7800-71CD-8318-B616FB25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0BE6-8114-47C1-A128-EC3298D26BD0}" type="datetimeFigureOut">
              <a:rPr lang="fi-FI" smtClean="0"/>
              <a:t>28.11.2025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7080880-C7D9-DB49-82DE-974754403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E10E73E-CC4E-0F64-20E1-9774B05C1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3378-A651-4BB0-A4EE-22068320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978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F5A4A1D-F55A-65FA-F392-6737BB213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5FB1C6-F34D-2F46-8F31-7440FFD1F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3E525E-E54A-B36E-99CE-C0F290E6E0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810BE6-8114-47C1-A128-EC3298D26BD0}" type="datetimeFigureOut">
              <a:rPr lang="fi-FI" smtClean="0"/>
              <a:t>28.11.2025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2475D1-9A7F-25C8-B4CC-7B23967B2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DF4173-C121-7FB3-04FA-8B2E541AD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683378-A651-4BB0-A4EE-22068320F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591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ryhmarenki.fi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B267CB22-74BF-C19E-B6D6-A61A9D262E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3DD56A4-6E71-ADE7-65E2-7D7C9A37A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2835" y="2235200"/>
            <a:ext cx="6631321" cy="2387600"/>
          </a:xfrm>
        </p:spPr>
        <p:txBody>
          <a:bodyPr anchor="ctr"/>
          <a:lstStyle/>
          <a:p>
            <a:r>
              <a:rPr lang="fi-FI" dirty="0" err="1"/>
              <a:t>Musen</a:t>
            </a:r>
            <a:r>
              <a:rPr lang="fi-FI" dirty="0"/>
              <a:t> </a:t>
            </a:r>
            <a:r>
              <a:rPr lang="fi-FI" dirty="0" err="1"/>
              <a:t>Robbans</a:t>
            </a:r>
            <a:r>
              <a:rPr lang="fi-FI" dirty="0"/>
              <a:t> </a:t>
            </a:r>
            <a:r>
              <a:rPr lang="fi-FI" dirty="0" err="1"/>
              <a:t>julgåtor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1F366BD-7BD7-CB02-BC65-F946132F2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43" y="1609825"/>
            <a:ext cx="3638349" cy="36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6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7FFA790C-8781-DD5A-B290-C7E8D65435D8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475A25-3A2D-D487-DF15-23B3048CB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/>
              <a:t>Den</a:t>
            </a:r>
            <a:r>
              <a:rPr lang="fi-FI" dirty="0"/>
              <a:t> 5:te </a:t>
            </a:r>
            <a:r>
              <a:rPr lang="fi-FI" dirty="0" err="1"/>
              <a:t>gåtan</a:t>
            </a:r>
            <a:r>
              <a:rPr lang="fi-FI" dirty="0"/>
              <a:t>: </a:t>
            </a:r>
            <a:r>
              <a:rPr lang="fi-FI" dirty="0" err="1"/>
              <a:t>Vilken</a:t>
            </a:r>
            <a:r>
              <a:rPr lang="fi-FI" dirty="0"/>
              <a:t> </a:t>
            </a:r>
            <a:r>
              <a:rPr lang="fi-FI" dirty="0" err="1"/>
              <a:t>julfigur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88DCAA-A62D-08A7-D27E-28236D33D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gillar</a:t>
            </a:r>
            <a:r>
              <a:rPr lang="fi-FI" dirty="0"/>
              <a:t> </a:t>
            </a:r>
            <a:r>
              <a:rPr lang="fi-FI" dirty="0" err="1"/>
              <a:t>djur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gröt</a:t>
            </a:r>
            <a:r>
              <a:rPr lang="fi-FI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Mina</a:t>
            </a:r>
            <a:r>
              <a:rPr lang="fi-FI" dirty="0"/>
              <a:t> </a:t>
            </a:r>
            <a:r>
              <a:rPr lang="fi-FI" dirty="0" err="1"/>
              <a:t>förfäder</a:t>
            </a:r>
            <a:r>
              <a:rPr lang="fi-FI" dirty="0"/>
              <a:t> </a:t>
            </a:r>
            <a:r>
              <a:rPr lang="fi-FI" dirty="0" err="1"/>
              <a:t>bodde</a:t>
            </a:r>
            <a:r>
              <a:rPr lang="fi-FI" dirty="0"/>
              <a:t> i </a:t>
            </a:r>
            <a:r>
              <a:rPr lang="fi-FI" dirty="0" err="1"/>
              <a:t>bastun</a:t>
            </a:r>
            <a:r>
              <a:rPr lang="fi-FI" dirty="0"/>
              <a:t>, </a:t>
            </a:r>
            <a:r>
              <a:rPr lang="fi-FI" dirty="0" err="1"/>
              <a:t>stallet</a:t>
            </a:r>
            <a:r>
              <a:rPr lang="fi-FI" dirty="0"/>
              <a:t> </a:t>
            </a:r>
            <a:r>
              <a:rPr lang="fi-FI" dirty="0" err="1"/>
              <a:t>eller</a:t>
            </a:r>
            <a:r>
              <a:rPr lang="fi-FI" dirty="0"/>
              <a:t> i </a:t>
            </a:r>
            <a:r>
              <a:rPr lang="fi-FI" dirty="0" err="1"/>
              <a:t>ladan</a:t>
            </a:r>
            <a:r>
              <a:rPr lang="fi-FI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flink</a:t>
            </a:r>
            <a:r>
              <a:rPr lang="fi-FI" dirty="0"/>
              <a:t>, </a:t>
            </a:r>
            <a:r>
              <a:rPr lang="fi-FI" dirty="0" err="1"/>
              <a:t>liten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bra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kurragömma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559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CBE453D0-D3FD-7EF1-3DD8-B27D51E90BFE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188CB32-00D1-0492-3573-EF1592EFE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/>
              <a:t>Svar</a:t>
            </a:r>
            <a:r>
              <a:rPr lang="fi-FI" dirty="0"/>
              <a:t>: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0013170-7317-4CB0-BD05-8BBC0D77E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00" y="1474788"/>
            <a:ext cx="3600000" cy="3600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377D8-B872-A601-0268-F9AC7EE33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76648"/>
            <a:ext cx="10515600" cy="1026465"/>
          </a:xfrm>
        </p:spPr>
        <p:txBody>
          <a:bodyPr anchor="t"/>
          <a:lstStyle/>
          <a:p>
            <a:pPr marL="0" indent="0" algn="ctr">
              <a:buNone/>
            </a:pPr>
            <a:r>
              <a:rPr lang="fi-FI" dirty="0" err="1"/>
              <a:t>tomte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87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20BE90E8-9EC1-ADA2-88B4-C29E53E6EA88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EBE6B64-5A50-B983-2534-2A28F39D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/>
              <a:t>Den</a:t>
            </a:r>
            <a:r>
              <a:rPr lang="fi-FI" dirty="0"/>
              <a:t> 6:te </a:t>
            </a:r>
            <a:r>
              <a:rPr lang="fi-FI" dirty="0" err="1"/>
              <a:t>gåtan</a:t>
            </a:r>
            <a:r>
              <a:rPr lang="fi-FI" dirty="0"/>
              <a:t>: </a:t>
            </a:r>
            <a:r>
              <a:rPr lang="fi-FI" dirty="0" err="1"/>
              <a:t>Vem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9A7BBF-5B72-ABBC-4D5B-0347E3DBA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 err="1"/>
              <a:t>Speciellt</a:t>
            </a:r>
            <a:r>
              <a:rPr lang="fi-FI" dirty="0"/>
              <a:t> </a:t>
            </a:r>
            <a:r>
              <a:rPr lang="fi-FI" dirty="0" err="1"/>
              <a:t>finlandssvenskarna</a:t>
            </a:r>
            <a:r>
              <a:rPr lang="fi-FI" dirty="0"/>
              <a:t> </a:t>
            </a:r>
            <a:r>
              <a:rPr lang="fi-FI" dirty="0" err="1"/>
              <a:t>firar</a:t>
            </a:r>
            <a:r>
              <a:rPr lang="fi-FI" dirty="0"/>
              <a:t> </a:t>
            </a:r>
            <a:r>
              <a:rPr lang="fi-FI" dirty="0" err="1"/>
              <a:t>mig</a:t>
            </a:r>
            <a:r>
              <a:rPr lang="fi-FI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har</a:t>
            </a:r>
            <a:r>
              <a:rPr lang="fi-FI" dirty="0"/>
              <a:t> ett </a:t>
            </a:r>
            <a:r>
              <a:rPr lang="fi-FI" dirty="0" err="1"/>
              <a:t>rött</a:t>
            </a:r>
            <a:r>
              <a:rPr lang="fi-FI" dirty="0"/>
              <a:t> </a:t>
            </a:r>
            <a:r>
              <a:rPr lang="fi-FI" dirty="0" err="1"/>
              <a:t>bälte</a:t>
            </a:r>
            <a:r>
              <a:rPr lang="fi-FI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sjunger</a:t>
            </a:r>
            <a:r>
              <a:rPr lang="fi-FI" dirty="0"/>
              <a:t> en </a:t>
            </a:r>
            <a:r>
              <a:rPr lang="fi-FI" dirty="0" err="1"/>
              <a:t>sång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börjar</a:t>
            </a:r>
            <a:r>
              <a:rPr lang="fi-FI" dirty="0"/>
              <a:t> </a:t>
            </a:r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orden</a:t>
            </a:r>
            <a:r>
              <a:rPr lang="fi-FI" dirty="0"/>
              <a:t>: </a:t>
            </a:r>
            <a:r>
              <a:rPr lang="fi-FI" i="1" dirty="0"/>
              <a:t>”</a:t>
            </a:r>
            <a:r>
              <a:rPr lang="fi-FI" i="1" dirty="0" err="1"/>
              <a:t>Natten</a:t>
            </a:r>
            <a:r>
              <a:rPr lang="fi-FI" i="1" dirty="0"/>
              <a:t> </a:t>
            </a:r>
            <a:r>
              <a:rPr lang="fi-FI" i="1" dirty="0" err="1"/>
              <a:t>går</a:t>
            </a:r>
            <a:r>
              <a:rPr lang="fi-FI" i="1" dirty="0"/>
              <a:t> </a:t>
            </a:r>
            <a:r>
              <a:rPr lang="fi-FI" i="1" dirty="0" err="1"/>
              <a:t>tunga</a:t>
            </a:r>
            <a:r>
              <a:rPr lang="fi-FI" i="1" dirty="0"/>
              <a:t> </a:t>
            </a:r>
            <a:r>
              <a:rPr lang="fi-FI" i="1" dirty="0" err="1"/>
              <a:t>fjät</a:t>
            </a:r>
            <a:r>
              <a:rPr lang="fi-FI" i="1" dirty="0"/>
              <a:t>.”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534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BB61F70B-7F6D-D278-CA7F-399CDF7122BA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21C210F-01BF-BB0D-4E28-5097B4025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/>
              <a:t>Svar</a:t>
            </a:r>
            <a:r>
              <a:rPr lang="fi-FI" dirty="0"/>
              <a:t>: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A68CE17-B5A2-7A9C-8E1F-F01B82879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750" y="1403223"/>
            <a:ext cx="54025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9D037E-286A-85A7-CF4F-BC6A4D4FB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11000"/>
            <a:ext cx="10515600" cy="4351338"/>
          </a:xfrm>
        </p:spPr>
        <p:txBody>
          <a:bodyPr anchor="t"/>
          <a:lstStyle/>
          <a:p>
            <a:pPr marL="0" indent="0" algn="ctr">
              <a:buNone/>
            </a:pPr>
            <a:r>
              <a:rPr lang="fi-FI" dirty="0"/>
              <a:t>Lucia</a:t>
            </a:r>
          </a:p>
        </p:txBody>
      </p:sp>
    </p:spTree>
    <p:extLst>
      <p:ext uri="{BB962C8B-B14F-4D97-AF65-F5344CB8AC3E}">
        <p14:creationId xmlns:p14="http://schemas.microsoft.com/office/powerpoint/2010/main" val="78449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272C68D0-C856-0E33-937E-BF4613AA8046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5F9B2B5-A227-6A47-B030-54DE0FC5F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/>
              <a:t>Den</a:t>
            </a:r>
            <a:r>
              <a:rPr lang="fi-FI" dirty="0"/>
              <a:t> 7:de </a:t>
            </a:r>
            <a:r>
              <a:rPr lang="fi-FI" dirty="0" err="1"/>
              <a:t>gåtan</a:t>
            </a:r>
            <a:r>
              <a:rPr lang="fi-FI" dirty="0"/>
              <a:t>: </a:t>
            </a:r>
            <a:r>
              <a:rPr lang="fi-FI" dirty="0" err="1"/>
              <a:t>Vilken</a:t>
            </a:r>
            <a:r>
              <a:rPr lang="fi-FI" dirty="0"/>
              <a:t> </a:t>
            </a:r>
            <a:r>
              <a:rPr lang="fi-FI" dirty="0" err="1"/>
              <a:t>julläckerhet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5BDEE9-8165-B27B-C43E-ACD2B4730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får</a:t>
            </a:r>
            <a:r>
              <a:rPr lang="fi-FI" dirty="0"/>
              <a:t> hela </a:t>
            </a:r>
            <a:r>
              <a:rPr lang="fi-FI" dirty="0" err="1"/>
              <a:t>hemmet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dofta</a:t>
            </a:r>
            <a:r>
              <a:rPr lang="fi-FI" dirty="0"/>
              <a:t> </a:t>
            </a:r>
            <a:r>
              <a:rPr lang="fi-FI" dirty="0" err="1"/>
              <a:t>jul</a:t>
            </a:r>
            <a:r>
              <a:rPr lang="fi-FI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byggnadsmaterial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hus.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ofta</a:t>
            </a:r>
            <a:r>
              <a:rPr lang="fi-FI" dirty="0"/>
              <a:t> </a:t>
            </a:r>
            <a:r>
              <a:rPr lang="fi-FI" dirty="0" err="1"/>
              <a:t>formad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en </a:t>
            </a:r>
            <a:r>
              <a:rPr lang="fi-FI" dirty="0" err="1"/>
              <a:t>gris</a:t>
            </a:r>
            <a:r>
              <a:rPr lang="fi-FI" dirty="0"/>
              <a:t>, en </a:t>
            </a:r>
            <a:r>
              <a:rPr lang="fi-FI" dirty="0" err="1"/>
              <a:t>stjärna</a:t>
            </a:r>
            <a:r>
              <a:rPr lang="fi-FI" dirty="0"/>
              <a:t> </a:t>
            </a:r>
            <a:r>
              <a:rPr lang="fi-FI" dirty="0" err="1"/>
              <a:t>eller</a:t>
            </a:r>
            <a:r>
              <a:rPr lang="fi-FI" dirty="0"/>
              <a:t> ett </a:t>
            </a:r>
            <a:r>
              <a:rPr lang="fi-FI" dirty="0" err="1"/>
              <a:t>hjärta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104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3EF7082-6303-903F-6461-A3058ADA506A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4766898-D327-2D12-B20F-C2CDC8C2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/>
              <a:t>Svar</a:t>
            </a:r>
            <a:r>
              <a:rPr lang="fi-FI" dirty="0"/>
              <a:t>: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46AB6E5-4F69-46C4-4EE7-504AB5B0D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416" y="1435399"/>
            <a:ext cx="239916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E5DDC1-9796-7218-D8DC-65004B082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98332"/>
            <a:ext cx="10515600" cy="4351338"/>
          </a:xfrm>
        </p:spPr>
        <p:txBody>
          <a:bodyPr anchor="t"/>
          <a:lstStyle/>
          <a:p>
            <a:pPr marL="0" indent="0" algn="ctr">
              <a:buNone/>
            </a:pPr>
            <a:r>
              <a:rPr lang="fi-FI" dirty="0" err="1"/>
              <a:t>pepparkaka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088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584CCBBD-3C42-4B8D-C96B-18578BA9369F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2F4DA76-15BF-4D37-DB38-9BAEBF9D4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/>
              <a:t>Den</a:t>
            </a:r>
            <a:r>
              <a:rPr lang="fi-FI" dirty="0"/>
              <a:t> 8:de </a:t>
            </a:r>
            <a:r>
              <a:rPr lang="fi-FI" dirty="0" err="1"/>
              <a:t>gåtan</a:t>
            </a:r>
            <a:r>
              <a:rPr lang="fi-FI" dirty="0"/>
              <a:t>: </a:t>
            </a:r>
            <a:r>
              <a:rPr lang="fi-FI" dirty="0" err="1"/>
              <a:t>Vilket</a:t>
            </a:r>
            <a:r>
              <a:rPr lang="fi-FI" dirty="0"/>
              <a:t> </a:t>
            </a:r>
            <a:r>
              <a:rPr lang="fi-FI" dirty="0" err="1"/>
              <a:t>julföremål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65C0E5-47C6-961E-61F9-161ECDF09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Mig </a:t>
            </a:r>
            <a:r>
              <a:rPr lang="fi-FI" dirty="0" err="1"/>
              <a:t>lönar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sig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hålla</a:t>
            </a:r>
            <a:r>
              <a:rPr lang="fi-FI" dirty="0"/>
              <a:t> </a:t>
            </a:r>
            <a:r>
              <a:rPr lang="fi-FI" dirty="0" err="1"/>
              <a:t>ögonen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Mitt</a:t>
            </a:r>
            <a:r>
              <a:rPr lang="fi-FI" dirty="0"/>
              <a:t> </a:t>
            </a:r>
            <a:r>
              <a:rPr lang="fi-FI" dirty="0" err="1"/>
              <a:t>ljus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skimrande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levande</a:t>
            </a:r>
            <a:r>
              <a:rPr lang="fi-FI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dirty="0" err="1"/>
              <a:t>sättas</a:t>
            </a:r>
            <a:r>
              <a:rPr lang="fi-FI" dirty="0"/>
              <a:t> i </a:t>
            </a:r>
            <a:r>
              <a:rPr lang="fi-FI" dirty="0" err="1"/>
              <a:t>stakar</a:t>
            </a:r>
            <a:r>
              <a:rPr lang="fi-FI" dirty="0"/>
              <a:t> av </a:t>
            </a:r>
            <a:r>
              <a:rPr lang="fi-FI" dirty="0" err="1"/>
              <a:t>olika</a:t>
            </a:r>
            <a:r>
              <a:rPr lang="fi-FI" dirty="0"/>
              <a:t> </a:t>
            </a:r>
            <a:r>
              <a:rPr lang="fi-FI" dirty="0" err="1"/>
              <a:t>slag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414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6E7A4ECB-C304-22D5-15E2-F1944B7CEE09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84A66C8-2FF4-7670-AFBA-DD963A194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/>
              <a:t>Svar</a:t>
            </a:r>
            <a:r>
              <a:rPr lang="fi-FI" dirty="0"/>
              <a:t>: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C8F2CC0-F10C-0F4E-0D2B-731ECCF18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00" y="1505268"/>
            <a:ext cx="3600000" cy="3600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C1C64F-6B6F-B714-63BD-F75A4967B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90185"/>
            <a:ext cx="10515600" cy="4351338"/>
          </a:xfrm>
        </p:spPr>
        <p:txBody>
          <a:bodyPr anchor="t"/>
          <a:lstStyle/>
          <a:p>
            <a:pPr marL="0" indent="0" algn="ctr">
              <a:buNone/>
            </a:pPr>
            <a:r>
              <a:rPr lang="fi-FI" dirty="0" err="1"/>
              <a:t>stearinljus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852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3E2DFA6-A9A2-212D-D6BD-FFF9FFE55B26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D85098-9CF1-2365-FC30-CD46873F5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/>
              <a:t>Den</a:t>
            </a:r>
            <a:r>
              <a:rPr lang="fi-FI" dirty="0"/>
              <a:t> 9:de </a:t>
            </a:r>
            <a:r>
              <a:rPr lang="fi-FI" dirty="0" err="1"/>
              <a:t>gåtan</a:t>
            </a:r>
            <a:r>
              <a:rPr lang="fi-FI" dirty="0"/>
              <a:t>: </a:t>
            </a:r>
            <a:r>
              <a:rPr lang="fi-FI" dirty="0" err="1"/>
              <a:t>Vilken</a:t>
            </a:r>
            <a:r>
              <a:rPr lang="fi-FI" dirty="0"/>
              <a:t> </a:t>
            </a:r>
            <a:r>
              <a:rPr lang="fi-FI" dirty="0" err="1"/>
              <a:t>julfigur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31E7D4-B5B1-A430-7DE3-EC112FB5E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jobbar</a:t>
            </a:r>
            <a:r>
              <a:rPr lang="fi-FI" dirty="0"/>
              <a:t> </a:t>
            </a:r>
            <a:r>
              <a:rPr lang="fi-FI" dirty="0" err="1"/>
              <a:t>när</a:t>
            </a:r>
            <a:r>
              <a:rPr lang="fi-FI" dirty="0"/>
              <a:t> </a:t>
            </a:r>
            <a:r>
              <a:rPr lang="fi-FI" dirty="0" err="1"/>
              <a:t>andra</a:t>
            </a:r>
            <a:r>
              <a:rPr lang="fi-FI" dirty="0"/>
              <a:t> </a:t>
            </a:r>
            <a:r>
              <a:rPr lang="fi-FI" dirty="0" err="1"/>
              <a:t>firar</a:t>
            </a:r>
            <a:r>
              <a:rPr lang="fi-FI" dirty="0"/>
              <a:t> </a:t>
            </a:r>
            <a:r>
              <a:rPr lang="fi-FI" dirty="0" err="1"/>
              <a:t>jul</a:t>
            </a:r>
            <a:r>
              <a:rPr lang="fi-FI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Barnen</a:t>
            </a:r>
            <a:r>
              <a:rPr lang="fi-FI" dirty="0"/>
              <a:t> </a:t>
            </a:r>
            <a:r>
              <a:rPr lang="fi-FI" dirty="0" err="1"/>
              <a:t>väntar</a:t>
            </a:r>
            <a:r>
              <a:rPr lang="fi-FI" dirty="0"/>
              <a:t> </a:t>
            </a:r>
            <a:r>
              <a:rPr lang="fi-FI" dirty="0" err="1"/>
              <a:t>innerligt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mig</a:t>
            </a:r>
            <a:r>
              <a:rPr lang="fi-FI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får</a:t>
            </a:r>
            <a:r>
              <a:rPr lang="fi-FI" dirty="0"/>
              <a:t> </a:t>
            </a:r>
            <a:r>
              <a:rPr lang="fi-FI" dirty="0" err="1"/>
              <a:t>många</a:t>
            </a:r>
            <a:r>
              <a:rPr lang="fi-FI" dirty="0"/>
              <a:t> </a:t>
            </a:r>
            <a:r>
              <a:rPr lang="fi-FI" dirty="0" err="1"/>
              <a:t>brev</a:t>
            </a:r>
            <a:r>
              <a:rPr lang="fi-FI" dirty="0"/>
              <a:t> </a:t>
            </a:r>
            <a:r>
              <a:rPr lang="fi-FI" dirty="0" err="1"/>
              <a:t>innan</a:t>
            </a:r>
            <a:r>
              <a:rPr lang="fi-FI" dirty="0"/>
              <a:t> </a:t>
            </a:r>
            <a:r>
              <a:rPr lang="fi-FI" dirty="0" err="1"/>
              <a:t>jul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831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602CEE4-2D9C-B9A7-DED8-172C360D2560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A30CCD3-E154-10B3-1349-A83D5A252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/>
              <a:t>Svar</a:t>
            </a:r>
            <a:r>
              <a:rPr lang="fi-FI" dirty="0"/>
              <a:t>: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18E3E55-6143-8EB5-5BC0-FFD581698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00" y="1468756"/>
            <a:ext cx="3600000" cy="3600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4A4CDC-1FC3-B33E-DDED-F1A4281A3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08905"/>
            <a:ext cx="10515600" cy="4351338"/>
          </a:xfrm>
        </p:spPr>
        <p:txBody>
          <a:bodyPr anchor="t"/>
          <a:lstStyle/>
          <a:p>
            <a:pPr marL="0" indent="0" algn="ctr">
              <a:buNone/>
            </a:pPr>
            <a:r>
              <a:rPr lang="fi-FI" dirty="0" err="1"/>
              <a:t>julgubben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158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9600C56-BC4C-D223-3C6E-05C30DB9656A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8AC95E2-FEDA-13E8-30A6-6BCCEF927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7775"/>
            <a:ext cx="10515600" cy="1325563"/>
          </a:xfrm>
        </p:spPr>
        <p:txBody>
          <a:bodyPr/>
          <a:lstStyle/>
          <a:p>
            <a:pPr algn="ctr"/>
            <a:r>
              <a:rPr lang="fi-FI" dirty="0" err="1"/>
              <a:t>Den</a:t>
            </a:r>
            <a:r>
              <a:rPr lang="fi-FI" dirty="0"/>
              <a:t> 1:sta </a:t>
            </a:r>
            <a:r>
              <a:rPr lang="fi-FI" dirty="0" err="1"/>
              <a:t>gåtan</a:t>
            </a:r>
            <a:r>
              <a:rPr lang="fi-FI" dirty="0"/>
              <a:t> : </a:t>
            </a:r>
            <a:r>
              <a:rPr lang="fi-FI" dirty="0" err="1"/>
              <a:t>Vilket</a:t>
            </a:r>
            <a:r>
              <a:rPr lang="fi-FI" dirty="0"/>
              <a:t> </a:t>
            </a:r>
            <a:r>
              <a:rPr lang="fi-FI" dirty="0" err="1"/>
              <a:t>julföremål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448F1E-37E8-C9D0-AE84-9F93B6F9C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3338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gör</a:t>
            </a:r>
            <a:r>
              <a:rPr lang="fi-FI" dirty="0"/>
              <a:t> </a:t>
            </a:r>
            <a:r>
              <a:rPr lang="fi-FI" dirty="0" err="1"/>
              <a:t>väntan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julen</a:t>
            </a:r>
            <a:r>
              <a:rPr lang="fi-FI" dirty="0"/>
              <a:t> </a:t>
            </a:r>
            <a:r>
              <a:rPr lang="fi-FI" dirty="0" err="1"/>
              <a:t>rolig</a:t>
            </a:r>
            <a:r>
              <a:rPr lang="fi-FI" dirty="0"/>
              <a:t> </a:t>
            </a:r>
            <a:r>
              <a:rPr lang="fi-FI" dirty="0" err="1"/>
              <a:t>speciellt</a:t>
            </a:r>
            <a:r>
              <a:rPr lang="fi-FI" dirty="0"/>
              <a:t> för </a:t>
            </a:r>
            <a:r>
              <a:rPr lang="fi-FI" dirty="0" err="1"/>
              <a:t>barnen</a:t>
            </a:r>
            <a:r>
              <a:rPr lang="fi-FI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finns</a:t>
            </a:r>
            <a:r>
              <a:rPr lang="fi-FI" dirty="0"/>
              <a:t> </a:t>
            </a:r>
            <a:r>
              <a:rPr lang="fi-FI" dirty="0" err="1"/>
              <a:t>ofta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väggen</a:t>
            </a:r>
            <a:r>
              <a:rPr lang="fi-FI" dirty="0"/>
              <a:t>, </a:t>
            </a:r>
            <a:r>
              <a:rPr lang="fi-FI" dirty="0" err="1"/>
              <a:t>men</a:t>
            </a:r>
            <a:r>
              <a:rPr lang="fi-FI" dirty="0"/>
              <a:t> </a:t>
            </a:r>
            <a:r>
              <a:rPr lang="fi-FI" dirty="0" err="1"/>
              <a:t>även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TV.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innehåller</a:t>
            </a:r>
            <a:r>
              <a:rPr lang="fi-FI" dirty="0"/>
              <a:t> 24 </a:t>
            </a:r>
            <a:r>
              <a:rPr lang="fi-FI" dirty="0" err="1"/>
              <a:t>överraskingar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421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2FE51BF2-4FFD-3B0C-8229-F10A88E884DB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90D6FD-7EC3-3D05-02F2-28D9646F5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/>
              <a:t>Den</a:t>
            </a:r>
            <a:r>
              <a:rPr lang="fi-FI" dirty="0"/>
              <a:t> 10:de </a:t>
            </a:r>
            <a:r>
              <a:rPr lang="fi-FI" dirty="0" err="1"/>
              <a:t>gåtan</a:t>
            </a:r>
            <a:r>
              <a:rPr lang="fi-FI" dirty="0"/>
              <a:t>: </a:t>
            </a:r>
            <a:r>
              <a:rPr lang="fi-FI" dirty="0" err="1"/>
              <a:t>Vilken</a:t>
            </a:r>
            <a:r>
              <a:rPr lang="fi-FI" dirty="0"/>
              <a:t> </a:t>
            </a:r>
            <a:r>
              <a:rPr lang="fi-FI" dirty="0" err="1"/>
              <a:t>julläckerhet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775E2-AF0D-ABD2-7E83-057E24855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tillbringar</a:t>
            </a:r>
            <a:r>
              <a:rPr lang="fi-FI" dirty="0"/>
              <a:t> </a:t>
            </a:r>
            <a:r>
              <a:rPr lang="fi-FI" dirty="0" err="1"/>
              <a:t>många</a:t>
            </a:r>
            <a:r>
              <a:rPr lang="fi-FI" dirty="0"/>
              <a:t> </a:t>
            </a:r>
            <a:r>
              <a:rPr lang="fi-FI" dirty="0" err="1"/>
              <a:t>timmar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ett </a:t>
            </a:r>
            <a:r>
              <a:rPr lang="fi-FI" dirty="0" err="1"/>
              <a:t>hett</a:t>
            </a:r>
            <a:r>
              <a:rPr lang="fi-FI" dirty="0"/>
              <a:t> </a:t>
            </a:r>
            <a:r>
              <a:rPr lang="fi-FI" dirty="0" err="1"/>
              <a:t>ställe</a:t>
            </a:r>
            <a:r>
              <a:rPr lang="fi-FI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ett </a:t>
            </a:r>
            <a:r>
              <a:rPr lang="fi-FI" dirty="0" err="1"/>
              <a:t>diskussionsämne</a:t>
            </a:r>
            <a:r>
              <a:rPr lang="fi-FI" dirty="0"/>
              <a:t> </a:t>
            </a:r>
            <a:r>
              <a:rPr lang="fi-FI" dirty="0" err="1"/>
              <a:t>vid</a:t>
            </a:r>
            <a:r>
              <a:rPr lang="fi-FI" dirty="0"/>
              <a:t> </a:t>
            </a:r>
            <a:r>
              <a:rPr lang="fi-FI" dirty="0" err="1"/>
              <a:t>julbordet</a:t>
            </a:r>
            <a:r>
              <a:rPr lang="fi-FI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Du </a:t>
            </a:r>
            <a:r>
              <a:rPr lang="fi-FI" dirty="0" err="1"/>
              <a:t>breder</a:t>
            </a:r>
            <a:r>
              <a:rPr lang="fi-FI" dirty="0"/>
              <a:t> </a:t>
            </a:r>
            <a:r>
              <a:rPr lang="fi-FI" dirty="0" err="1"/>
              <a:t>ofta</a:t>
            </a:r>
            <a:r>
              <a:rPr lang="fi-FI" dirty="0"/>
              <a:t> </a:t>
            </a:r>
            <a:r>
              <a:rPr lang="fi-FI" dirty="0" err="1"/>
              <a:t>senap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mig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847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ECE09870-53CB-A608-62F8-C36A187E9FDD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088088C-ECD5-C7F5-ECE3-27685D506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/>
              <a:t>Svar</a:t>
            </a:r>
            <a:r>
              <a:rPr lang="fi-FI" dirty="0"/>
              <a:t>:</a:t>
            </a:r>
          </a:p>
        </p:txBody>
      </p:sp>
      <p:pic>
        <p:nvPicPr>
          <p:cNvPr id="6" name="Kuva 5" descr="Kuva, joka sisältää kohteen selkärangaton, kuori, Nilviäiset, simpukka&#10;&#10;Tekoälyn generoima sisältö voi olla virheellistä.">
            <a:extLst>
              <a:ext uri="{FF2B5EF4-FFF2-40B4-BE49-F238E27FC236}">
                <a16:creationId xmlns:a16="http://schemas.microsoft.com/office/drawing/2014/main" id="{EFD7F6D5-67CD-6976-0677-27D150F6C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00" y="1195269"/>
            <a:ext cx="3600000" cy="3600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1CA38D-2ACD-DC0B-EC82-51AEAEA03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92771"/>
            <a:ext cx="10515600" cy="4351338"/>
          </a:xfrm>
        </p:spPr>
        <p:txBody>
          <a:bodyPr anchor="t"/>
          <a:lstStyle/>
          <a:p>
            <a:pPr marL="0" indent="0" algn="ctr">
              <a:buNone/>
            </a:pPr>
            <a:r>
              <a:rPr lang="fi-FI" dirty="0" err="1"/>
              <a:t>julskinka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320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5F0D49CE-EF1C-4B75-9791-E0B91DC26D6C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C89C536-9703-3262-11F9-2730AB03E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/>
              <a:t>Den</a:t>
            </a:r>
            <a:r>
              <a:rPr lang="fi-FI" dirty="0"/>
              <a:t> 11:te </a:t>
            </a:r>
            <a:r>
              <a:rPr lang="fi-FI" dirty="0" err="1"/>
              <a:t>gåtan</a:t>
            </a:r>
            <a:r>
              <a:rPr lang="fi-FI" dirty="0"/>
              <a:t>: </a:t>
            </a:r>
            <a:r>
              <a:rPr lang="fi-FI" dirty="0" err="1"/>
              <a:t>Vilket</a:t>
            </a:r>
            <a:r>
              <a:rPr lang="fi-FI" dirty="0"/>
              <a:t> </a:t>
            </a:r>
            <a:r>
              <a:rPr lang="fi-FI" dirty="0" err="1"/>
              <a:t>julföremål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AB1F58-F3CE-E076-4200-180AB1DF7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dirty="0" err="1"/>
              <a:t>innehålla</a:t>
            </a:r>
            <a:r>
              <a:rPr lang="fi-FI" dirty="0"/>
              <a:t> </a:t>
            </a:r>
            <a:r>
              <a:rPr lang="fi-FI" dirty="0" err="1"/>
              <a:t>nästan</a:t>
            </a:r>
            <a:r>
              <a:rPr lang="fi-FI" dirty="0"/>
              <a:t> </a:t>
            </a:r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helst</a:t>
            </a:r>
            <a:r>
              <a:rPr lang="fi-FI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Ibland</a:t>
            </a:r>
            <a:r>
              <a:rPr lang="fi-FI" dirty="0"/>
              <a:t> </a:t>
            </a:r>
            <a:r>
              <a:rPr lang="fi-FI" dirty="0" err="1"/>
              <a:t>letar</a:t>
            </a:r>
            <a:r>
              <a:rPr lang="fi-FI" dirty="0"/>
              <a:t> </a:t>
            </a:r>
            <a:r>
              <a:rPr lang="fi-FI" dirty="0" err="1"/>
              <a:t>barnen</a:t>
            </a:r>
            <a:r>
              <a:rPr lang="fi-FI" dirty="0"/>
              <a:t> </a:t>
            </a:r>
            <a:r>
              <a:rPr lang="fi-FI" dirty="0" err="1"/>
              <a:t>efter</a:t>
            </a:r>
            <a:r>
              <a:rPr lang="fi-FI" dirty="0"/>
              <a:t> </a:t>
            </a:r>
            <a:r>
              <a:rPr lang="fi-FI" dirty="0" err="1"/>
              <a:t>mig</a:t>
            </a:r>
            <a:r>
              <a:rPr lang="fi-FI" dirty="0"/>
              <a:t> </a:t>
            </a:r>
            <a:r>
              <a:rPr lang="fi-FI" dirty="0" err="1"/>
              <a:t>redan</a:t>
            </a:r>
            <a:r>
              <a:rPr lang="fi-FI" dirty="0"/>
              <a:t> </a:t>
            </a:r>
            <a:r>
              <a:rPr lang="fi-FI" dirty="0" err="1"/>
              <a:t>innan</a:t>
            </a:r>
            <a:r>
              <a:rPr lang="fi-FI" dirty="0"/>
              <a:t> </a:t>
            </a:r>
            <a:r>
              <a:rPr lang="fi-FI" dirty="0" err="1"/>
              <a:t>jul</a:t>
            </a:r>
            <a:r>
              <a:rPr lang="fi-FI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inslagen</a:t>
            </a:r>
            <a:r>
              <a:rPr lang="fi-FI" dirty="0"/>
              <a:t> i </a:t>
            </a:r>
            <a:r>
              <a:rPr lang="fi-FI" dirty="0" err="1"/>
              <a:t>vackert</a:t>
            </a:r>
            <a:r>
              <a:rPr lang="fi-FI" dirty="0"/>
              <a:t> </a:t>
            </a:r>
            <a:r>
              <a:rPr lang="fi-FI" dirty="0" err="1"/>
              <a:t>papper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272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EF52ECF3-95F6-684F-84A1-5092638562AD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0AA2DF4-372D-3ADE-97F6-755C50220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/>
              <a:t>Svar</a:t>
            </a:r>
            <a:r>
              <a:rPr lang="fi-FI" dirty="0"/>
              <a:t>: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692C719-F66A-2E8F-5AA3-ABD6B36F9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00" y="1474788"/>
            <a:ext cx="3600000" cy="3600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146D8B-6F45-4B42-7C2E-1AE49CDAF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82331"/>
            <a:ext cx="10515600" cy="4351338"/>
          </a:xfrm>
        </p:spPr>
        <p:txBody>
          <a:bodyPr anchor="t"/>
          <a:lstStyle/>
          <a:p>
            <a:pPr marL="0" indent="0" algn="ctr">
              <a:buNone/>
            </a:pPr>
            <a:r>
              <a:rPr lang="fi-FI" dirty="0" err="1"/>
              <a:t>julklapp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62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6BC43549-EC66-03A2-370B-7DF74403AED7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277C4E-5AC8-57B9-0B86-6318D0D99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/>
              <a:t>Den</a:t>
            </a:r>
            <a:r>
              <a:rPr lang="fi-FI" dirty="0"/>
              <a:t> 12:te </a:t>
            </a:r>
            <a:r>
              <a:rPr lang="fi-FI" dirty="0" err="1"/>
              <a:t>gåtan</a:t>
            </a:r>
            <a:r>
              <a:rPr lang="fi-FI" dirty="0"/>
              <a:t>: </a:t>
            </a:r>
            <a:r>
              <a:rPr lang="fi-FI" dirty="0" err="1"/>
              <a:t>Vilken</a:t>
            </a:r>
            <a:r>
              <a:rPr lang="fi-FI" dirty="0"/>
              <a:t> </a:t>
            </a:r>
            <a:r>
              <a:rPr lang="fi-FI" dirty="0" err="1"/>
              <a:t>julläckerhet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E66082-E005-7F9B-1A2A-F709376A2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innehåller</a:t>
            </a:r>
            <a:r>
              <a:rPr lang="fi-FI" dirty="0"/>
              <a:t> en </a:t>
            </a:r>
            <a:r>
              <a:rPr lang="fi-FI" dirty="0" err="1"/>
              <a:t>liten</a:t>
            </a:r>
            <a:r>
              <a:rPr lang="fi-FI" dirty="0"/>
              <a:t> </a:t>
            </a:r>
            <a:r>
              <a:rPr lang="fi-FI" dirty="0" err="1"/>
              <a:t>överraskning</a:t>
            </a:r>
            <a:r>
              <a:rPr lang="fi-FI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vit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varm</a:t>
            </a:r>
            <a:r>
              <a:rPr lang="fi-FI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tillreds</a:t>
            </a:r>
            <a:r>
              <a:rPr lang="fi-FI" dirty="0"/>
              <a:t> av </a:t>
            </a:r>
            <a:r>
              <a:rPr lang="fi-FI" dirty="0" err="1"/>
              <a:t>mjölk</a:t>
            </a:r>
            <a:r>
              <a:rPr lang="fi-FI" dirty="0"/>
              <a:t>, </a:t>
            </a:r>
            <a:r>
              <a:rPr lang="fi-FI" dirty="0" err="1"/>
              <a:t>gryn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salt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273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BAED0F6-568C-5F0E-291E-1C004A97225E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F9C51B-C97C-6786-CCD8-B0EBAEF1A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/>
              <a:t>Svar</a:t>
            </a:r>
            <a:r>
              <a:rPr lang="fi-FI" dirty="0"/>
              <a:t>: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FDAFD92-495F-DBA4-D05D-730540E47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00" y="1303219"/>
            <a:ext cx="3600000" cy="3600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F35631-BB63-5696-B14A-587990E40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87056"/>
            <a:ext cx="10515600" cy="4351338"/>
          </a:xfrm>
        </p:spPr>
        <p:txBody>
          <a:bodyPr anchor="t"/>
          <a:lstStyle/>
          <a:p>
            <a:pPr marL="0" indent="0" algn="ctr">
              <a:buNone/>
            </a:pPr>
            <a:r>
              <a:rPr lang="fi-FI" dirty="0" err="1"/>
              <a:t>julgröt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454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F8CEE41C-293A-5E9C-5BF5-BA41DD5EB19E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740825-8EDE-6F41-9998-671220A7A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7979875" cy="435133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fi-FI" dirty="0" err="1"/>
              <a:t>Tack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du </a:t>
            </a:r>
            <a:r>
              <a:rPr lang="fi-FI" dirty="0" err="1"/>
              <a:t>gladde</a:t>
            </a:r>
            <a:r>
              <a:rPr lang="fi-FI" dirty="0"/>
              <a:t> </a:t>
            </a:r>
            <a:r>
              <a:rPr lang="fi-FI" dirty="0" err="1"/>
              <a:t>Robban</a:t>
            </a:r>
            <a:r>
              <a:rPr lang="fi-FI" dirty="0"/>
              <a:t> </a:t>
            </a:r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dina</a:t>
            </a:r>
            <a:r>
              <a:rPr lang="fi-FI" dirty="0"/>
              <a:t> </a:t>
            </a:r>
            <a:r>
              <a:rPr lang="fi-FI" dirty="0" err="1"/>
              <a:t>svar</a:t>
            </a:r>
            <a:r>
              <a:rPr lang="fi-FI" dirty="0"/>
              <a:t>. </a:t>
            </a:r>
          </a:p>
          <a:p>
            <a:pPr marL="0" indent="0" algn="ctr">
              <a:buNone/>
            </a:pPr>
            <a:r>
              <a:rPr lang="fi-FI" dirty="0" err="1"/>
              <a:t>God</a:t>
            </a:r>
            <a:r>
              <a:rPr lang="fi-FI" dirty="0"/>
              <a:t> </a:t>
            </a:r>
            <a:r>
              <a:rPr lang="fi-FI" dirty="0" err="1"/>
              <a:t>jul</a:t>
            </a:r>
            <a:r>
              <a:rPr lang="fi-FI" dirty="0"/>
              <a:t> </a:t>
            </a:r>
            <a:r>
              <a:rPr lang="fi-FI"/>
              <a:t>till </a:t>
            </a:r>
            <a:r>
              <a:rPr lang="fi-FI" dirty="0" err="1"/>
              <a:t>dig</a:t>
            </a:r>
            <a:r>
              <a:rPr lang="fi-FI" dirty="0"/>
              <a:t>!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E0A7047-FBA9-51E1-B999-99FE8F677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714" y="959508"/>
            <a:ext cx="3153162" cy="4645161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B52DBB47-3485-E323-934D-AD2A4B6B750A}"/>
              </a:ext>
            </a:extLst>
          </p:cNvPr>
          <p:cNvSpPr txBox="1"/>
          <p:nvPr/>
        </p:nvSpPr>
        <p:spPr>
          <a:xfrm>
            <a:off x="838200" y="5898492"/>
            <a:ext cx="3666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err="1"/>
              <a:t>Källan</a:t>
            </a:r>
            <a:r>
              <a:rPr lang="fi-FI" sz="1200" dirty="0"/>
              <a:t>: </a:t>
            </a:r>
            <a:r>
              <a:rPr lang="fi-FI" sz="1200" dirty="0" err="1">
                <a:hlinkClick r:id="rId3"/>
              </a:rPr>
              <a:t>RyhmäRenki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59662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0CC27161-2EDE-B06C-47A2-497C6E036C79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CAB52DA-BE63-BC3F-6533-B2C4A7581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141" y="1405739"/>
            <a:ext cx="5171718" cy="3600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C5A4BF4-225C-7D61-0967-9163DEFD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/>
              <a:t>Svar</a:t>
            </a:r>
            <a:r>
              <a:rPr lang="fi-FI" dirty="0"/>
              <a:t>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DDEA6B-3812-7F79-6E58-60D1B4126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13162"/>
            <a:ext cx="10515600" cy="4351338"/>
          </a:xfrm>
        </p:spPr>
        <p:txBody>
          <a:bodyPr anchor="t"/>
          <a:lstStyle/>
          <a:p>
            <a:pPr marL="0" indent="0" algn="ctr">
              <a:buNone/>
            </a:pPr>
            <a:r>
              <a:rPr lang="fi-FI" dirty="0" err="1"/>
              <a:t>adventskalender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559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FDD27E46-AE54-846B-994B-E8414172A98E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95F14B4-16FB-CF0F-6D67-C62A22B58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/>
              <a:t>Den</a:t>
            </a:r>
            <a:r>
              <a:rPr lang="fi-FI" dirty="0"/>
              <a:t> 2:dra </a:t>
            </a:r>
            <a:r>
              <a:rPr lang="fi-FI" dirty="0" err="1"/>
              <a:t>gatan</a:t>
            </a:r>
            <a:r>
              <a:rPr lang="fi-FI" dirty="0"/>
              <a:t>: </a:t>
            </a:r>
            <a:r>
              <a:rPr lang="fi-FI" dirty="0" err="1"/>
              <a:t>Vilken</a:t>
            </a:r>
            <a:r>
              <a:rPr lang="fi-FI" dirty="0"/>
              <a:t> </a:t>
            </a:r>
            <a:r>
              <a:rPr lang="fi-FI" dirty="0" err="1"/>
              <a:t>juldelikatess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041A15-7B8D-38E0-2707-71CF5298B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smular</a:t>
            </a:r>
            <a:r>
              <a:rPr lang="fi-FI" dirty="0"/>
              <a:t> </a:t>
            </a:r>
            <a:r>
              <a:rPr lang="fi-FI" dirty="0" err="1"/>
              <a:t>lätt</a:t>
            </a:r>
            <a:r>
              <a:rPr lang="fi-FI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I </a:t>
            </a:r>
            <a:r>
              <a:rPr lang="fi-FI" dirty="0" err="1"/>
              <a:t>mitten</a:t>
            </a:r>
            <a:r>
              <a:rPr lang="fi-FI" dirty="0"/>
              <a:t> </a:t>
            </a:r>
            <a:r>
              <a:rPr lang="fi-FI" dirty="0" err="1"/>
              <a:t>har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plommonsylt</a:t>
            </a:r>
            <a:r>
              <a:rPr lang="fi-FI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ofta</a:t>
            </a:r>
            <a:r>
              <a:rPr lang="fi-FI" dirty="0"/>
              <a:t> </a:t>
            </a:r>
            <a:r>
              <a:rPr lang="fi-FI" dirty="0" err="1"/>
              <a:t>formad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en </a:t>
            </a:r>
            <a:r>
              <a:rPr lang="fi-FI" dirty="0" err="1"/>
              <a:t>stjärna</a:t>
            </a:r>
            <a:r>
              <a:rPr lang="fi-FI" dirty="0"/>
              <a:t> </a:t>
            </a:r>
            <a:r>
              <a:rPr lang="fi-FI" dirty="0" err="1"/>
              <a:t>eller</a:t>
            </a:r>
            <a:r>
              <a:rPr lang="fi-FI" dirty="0"/>
              <a:t> en </a:t>
            </a:r>
            <a:r>
              <a:rPr lang="fi-FI" dirty="0" err="1"/>
              <a:t>måne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477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CDDFB219-706E-3578-F40E-BF0EEF331095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C9FF811-8CB2-65E7-D7E7-F58EF865C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/>
              <a:t>Svar</a:t>
            </a:r>
            <a:r>
              <a:rPr lang="fi-FI" dirty="0"/>
              <a:t>:</a:t>
            </a:r>
          </a:p>
        </p:txBody>
      </p:sp>
      <p:pic>
        <p:nvPicPr>
          <p:cNvPr id="1026" name="Picture 2" descr="Joulutorttu, Tähtitorttu, Luumutorttu">
            <a:extLst>
              <a:ext uri="{FF2B5EF4-FFF2-40B4-BE49-F238E27FC236}">
                <a16:creationId xmlns:a16="http://schemas.microsoft.com/office/drawing/2014/main" id="{3D5D76EF-FC08-3108-8195-DC56C0E21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917" y="1364680"/>
            <a:ext cx="543416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968EA5-D7AF-E7F7-10B4-2096BDC06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24446"/>
            <a:ext cx="10515600" cy="4351338"/>
          </a:xfrm>
        </p:spPr>
        <p:txBody>
          <a:bodyPr anchor="t"/>
          <a:lstStyle/>
          <a:p>
            <a:pPr marL="0" indent="0" algn="ctr">
              <a:buNone/>
            </a:pPr>
            <a:r>
              <a:rPr lang="fi-FI" dirty="0" err="1"/>
              <a:t>jultårta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074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F5146322-A3D3-1E3B-761F-48DD42749F3C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9DE3289-8297-6955-8021-54EAAAF23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/>
              <a:t>Den</a:t>
            </a:r>
            <a:r>
              <a:rPr lang="fi-FI" dirty="0"/>
              <a:t> 3:dje </a:t>
            </a:r>
            <a:r>
              <a:rPr lang="fi-FI" dirty="0" err="1"/>
              <a:t>gåtan</a:t>
            </a:r>
            <a:r>
              <a:rPr lang="fi-FI" dirty="0"/>
              <a:t>: </a:t>
            </a:r>
            <a:r>
              <a:rPr lang="fi-FI" dirty="0" err="1"/>
              <a:t>Vilken</a:t>
            </a:r>
            <a:r>
              <a:rPr lang="fi-FI" dirty="0"/>
              <a:t> </a:t>
            </a:r>
            <a:r>
              <a:rPr lang="fi-FI" dirty="0" err="1"/>
              <a:t>julfigur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5DC4E2-FB21-0A5E-D4E8-E948B375C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arbetar</a:t>
            </a:r>
            <a:r>
              <a:rPr lang="fi-FI" dirty="0"/>
              <a:t> i </a:t>
            </a:r>
            <a:r>
              <a:rPr lang="fi-FI" dirty="0" err="1"/>
              <a:t>transportbranschen</a:t>
            </a:r>
            <a:r>
              <a:rPr lang="fi-FI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Amerikanerna</a:t>
            </a:r>
            <a:r>
              <a:rPr lang="fi-FI" dirty="0"/>
              <a:t> </a:t>
            </a:r>
            <a:r>
              <a:rPr lang="fi-FI" dirty="0" err="1"/>
              <a:t>tror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dirty="0" err="1"/>
              <a:t>flyga</a:t>
            </a:r>
            <a:r>
              <a:rPr lang="fi-FI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har</a:t>
            </a:r>
            <a:r>
              <a:rPr lang="fi-FI" dirty="0"/>
              <a:t> </a:t>
            </a:r>
            <a:r>
              <a:rPr lang="fi-FI" dirty="0" err="1"/>
              <a:t>horn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en </a:t>
            </a:r>
            <a:r>
              <a:rPr lang="fi-FI" dirty="0" err="1"/>
              <a:t>varm</a:t>
            </a:r>
            <a:r>
              <a:rPr lang="fi-FI" dirty="0"/>
              <a:t> </a:t>
            </a:r>
            <a:r>
              <a:rPr lang="fi-FI" dirty="0" err="1"/>
              <a:t>päls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87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568504AE-3A2F-A283-DDD2-1FF60F40375B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D50C1CA-7C6A-8A54-3F90-D0F5D9E84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/>
              <a:t>Svar</a:t>
            </a:r>
            <a:r>
              <a:rPr lang="fi-FI" dirty="0"/>
              <a:t>: 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54432E2-1617-B2FF-FD04-764230AB0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000" y="1403927"/>
            <a:ext cx="3600000" cy="3600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96E3C3-9C35-BB78-1A38-96690B6D6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14068"/>
            <a:ext cx="10515600" cy="4351338"/>
          </a:xfrm>
        </p:spPr>
        <p:txBody>
          <a:bodyPr anchor="t"/>
          <a:lstStyle/>
          <a:p>
            <a:pPr marL="0" indent="0" algn="ctr">
              <a:buNone/>
            </a:pPr>
            <a:r>
              <a:rPr lang="fi-FI" dirty="0" err="1"/>
              <a:t>Julgubbens</a:t>
            </a:r>
            <a:r>
              <a:rPr lang="fi-FI" dirty="0"/>
              <a:t> </a:t>
            </a:r>
            <a:r>
              <a:rPr lang="fi-FI" dirty="0" err="1"/>
              <a:t>ren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631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5421C89B-982D-08D1-E5B6-0FDFB478553B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760D8AA-6F74-0124-5FE8-13529DB6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/>
              <a:t>Den</a:t>
            </a:r>
            <a:r>
              <a:rPr lang="fi-FI" dirty="0"/>
              <a:t> 4:de </a:t>
            </a:r>
            <a:r>
              <a:rPr lang="fi-FI" dirty="0" err="1"/>
              <a:t>gåtan</a:t>
            </a:r>
            <a:r>
              <a:rPr lang="fi-FI" dirty="0"/>
              <a:t>: </a:t>
            </a:r>
            <a:r>
              <a:rPr lang="fi-FI" dirty="0" err="1"/>
              <a:t>Vilket</a:t>
            </a:r>
            <a:r>
              <a:rPr lang="fi-FI" dirty="0"/>
              <a:t> </a:t>
            </a:r>
            <a:r>
              <a:rPr lang="fi-FI" dirty="0" err="1"/>
              <a:t>julföremål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9FB3A6-024F-7354-4659-7558E64C9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 err="1"/>
              <a:t>Många</a:t>
            </a:r>
            <a:r>
              <a:rPr lang="fi-FI" dirty="0"/>
              <a:t> </a:t>
            </a:r>
            <a:r>
              <a:rPr lang="fi-FI" dirty="0" err="1"/>
              <a:t>tycker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doftar</a:t>
            </a:r>
            <a:r>
              <a:rPr lang="fi-FI" dirty="0"/>
              <a:t> </a:t>
            </a:r>
            <a:r>
              <a:rPr lang="fi-FI" dirty="0" err="1"/>
              <a:t>jul</a:t>
            </a:r>
            <a:r>
              <a:rPr lang="fi-FI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julafton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törstig</a:t>
            </a:r>
            <a:r>
              <a:rPr lang="fi-FI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Enligt</a:t>
            </a:r>
            <a:r>
              <a:rPr lang="fi-FI" dirty="0"/>
              <a:t> </a:t>
            </a:r>
            <a:r>
              <a:rPr lang="fi-FI" dirty="0" err="1"/>
              <a:t>julsången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grön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grann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917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C7666E39-9131-8CEF-1B48-FFA0E5CB1FCD}"/>
              </a:ext>
            </a:extLst>
          </p:cNvPr>
          <p:cNvSpPr/>
          <p:nvPr/>
        </p:nvSpPr>
        <p:spPr>
          <a:xfrm>
            <a:off x="309418" y="330200"/>
            <a:ext cx="11573164" cy="619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A6DE7E-E396-A7FC-371A-C4CA70929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/>
              <a:t>Svar</a:t>
            </a:r>
            <a:r>
              <a:rPr lang="fi-FI" dirty="0"/>
              <a:t>: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C1F9D16-E94C-90DE-6D44-B4A7E9F80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00" y="1373197"/>
            <a:ext cx="3600000" cy="3600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47C759-977E-134C-3C0E-A8F8A8974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29433"/>
            <a:ext cx="10515600" cy="4351338"/>
          </a:xfrm>
        </p:spPr>
        <p:txBody>
          <a:bodyPr anchor="t"/>
          <a:lstStyle/>
          <a:p>
            <a:pPr marL="0" indent="0" algn="ctr">
              <a:buNone/>
            </a:pPr>
            <a:r>
              <a:rPr lang="fi-FI" dirty="0" err="1"/>
              <a:t>julgranen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490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470</Words>
  <Application>Microsoft Office PowerPoint</Application>
  <PresentationFormat>Laajakuva</PresentationFormat>
  <Paragraphs>76</Paragraphs>
  <Slides>26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0" baseType="lpstr">
      <vt:lpstr>Aptos</vt:lpstr>
      <vt:lpstr>Aptos Display</vt:lpstr>
      <vt:lpstr>Arial</vt:lpstr>
      <vt:lpstr>Office-teema</vt:lpstr>
      <vt:lpstr>Musen Robbans julgåtor</vt:lpstr>
      <vt:lpstr>Den 1:sta gåtan : Vilket julföremål är jag?</vt:lpstr>
      <vt:lpstr>Svar:</vt:lpstr>
      <vt:lpstr>Den 2:dra gatan: Vilken juldelikatess är jag?</vt:lpstr>
      <vt:lpstr>Svar:</vt:lpstr>
      <vt:lpstr>Den 3:dje gåtan: Vilken julfigur är jag?</vt:lpstr>
      <vt:lpstr>Svar: </vt:lpstr>
      <vt:lpstr>Den 4:de gåtan: Vilket julföremål är jag?</vt:lpstr>
      <vt:lpstr>Svar:</vt:lpstr>
      <vt:lpstr>Den 5:te gåtan: Vilken julfigur är jag?</vt:lpstr>
      <vt:lpstr>Svar: </vt:lpstr>
      <vt:lpstr>Den 6:te gåtan: Vem är jag?</vt:lpstr>
      <vt:lpstr>Svar:</vt:lpstr>
      <vt:lpstr>Den 7:de gåtan: Vilken julläckerhet är jag?</vt:lpstr>
      <vt:lpstr>Svar:</vt:lpstr>
      <vt:lpstr>Den 8:de gåtan: Vilket julföremål är jag?</vt:lpstr>
      <vt:lpstr>Svar:</vt:lpstr>
      <vt:lpstr>Den 9:de gåtan: Vilken julfigur är jag?</vt:lpstr>
      <vt:lpstr>Svar:</vt:lpstr>
      <vt:lpstr>Den 10:de gåtan: Vilken julläckerhet är jag? </vt:lpstr>
      <vt:lpstr>Svar:</vt:lpstr>
      <vt:lpstr>Den 11:te gåtan: Vilket julföremål är jag?</vt:lpstr>
      <vt:lpstr>Svar:</vt:lpstr>
      <vt:lpstr>Den 12:te gåtan: Vilken julläckerhet är jag?</vt:lpstr>
      <vt:lpstr>Svar:</vt:lpstr>
      <vt:lpstr>PowerPoint-esitys</vt:lpstr>
    </vt:vector>
  </TitlesOfParts>
  <Company>Lohjan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Johansson Jani</dc:creator>
  <cp:lastModifiedBy>Johansson Jani</cp:lastModifiedBy>
  <cp:revision>2</cp:revision>
  <dcterms:created xsi:type="dcterms:W3CDTF">2025-11-18T13:59:11Z</dcterms:created>
  <dcterms:modified xsi:type="dcterms:W3CDTF">2025-11-28T12:55:52Z</dcterms:modified>
</cp:coreProperties>
</file>