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054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501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327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149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844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697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14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653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04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782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13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82F6-D5D3-4C28-BC4B-31FA6D39AD2B}" type="datetimeFigureOut">
              <a:rPr lang="fi-FI" smtClean="0"/>
              <a:t>12.5.2016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CCF5B-8A5A-46AA-B95F-0185D9DD2D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921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4" t="97773" r="9544" b="-15173"/>
          <a:stretch/>
        </p:blipFill>
        <p:spPr>
          <a:xfrm>
            <a:off x="1630837" y="7022968"/>
            <a:ext cx="5806911" cy="2283303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26" t="7677" r="7540" b="48956"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23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54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4" t="97773" r="9544" b="-15173"/>
          <a:stretch/>
        </p:blipFill>
        <p:spPr>
          <a:xfrm>
            <a:off x="1630837" y="7022968"/>
            <a:ext cx="5806911" cy="228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75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Office PowerPoint</Application>
  <PresentationFormat>Näytössä katseltava diaesitys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PowerPoint-esitys</vt:lpstr>
      <vt:lpstr>PowerPoint-esitys</vt:lpstr>
      <vt:lpstr>PowerPoint-esitys</vt:lpstr>
    </vt:vector>
  </TitlesOfParts>
  <Company>Lohjan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Laine Virpi</dc:creator>
  <cp:lastModifiedBy>Laine Virpi</cp:lastModifiedBy>
  <cp:revision>4</cp:revision>
  <dcterms:created xsi:type="dcterms:W3CDTF">2016-05-12T10:59:39Z</dcterms:created>
  <dcterms:modified xsi:type="dcterms:W3CDTF">2016-05-12T11:49:35Z</dcterms:modified>
</cp:coreProperties>
</file>